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sldIdLst>
    <p:sldId id="267" r:id="rId2"/>
    <p:sldId id="268" r:id="rId3"/>
    <p:sldId id="272" r:id="rId4"/>
    <p:sldId id="273" r:id="rId5"/>
    <p:sldId id="274" r:id="rId6"/>
    <p:sldId id="275" r:id="rId7"/>
    <p:sldId id="276" r:id="rId8"/>
    <p:sldId id="256" r:id="rId9"/>
    <p:sldId id="271" r:id="rId10"/>
    <p:sldId id="265" r:id="rId11"/>
    <p:sldId id="258" r:id="rId12"/>
    <p:sldId id="266" r:id="rId13"/>
    <p:sldId id="260" r:id="rId14"/>
    <p:sldId id="261" r:id="rId15"/>
    <p:sldId id="262" r:id="rId16"/>
    <p:sldId id="264" r:id="rId17"/>
    <p:sldId id="269" r:id="rId18"/>
    <p:sldId id="270" r:id="rId19"/>
    <p:sldId id="259" r:id="rId20"/>
    <p:sldId id="257" r:id="rId21"/>
  </p:sldIdLst>
  <p:sldSz cx="27000200" cy="32399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C24"/>
    <a:srgbClr val="8E1737"/>
    <a:srgbClr val="F26D22"/>
    <a:srgbClr val="FDB615"/>
    <a:srgbClr val="48763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11"/>
    <p:restoredTop sz="96405"/>
  </p:normalViewPr>
  <p:slideViewPr>
    <p:cSldViewPr snapToGrid="0">
      <p:cViewPr>
        <p:scale>
          <a:sx n="70" d="100"/>
          <a:sy n="70" d="100"/>
        </p:scale>
        <p:origin x="37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5015" y="5302386"/>
            <a:ext cx="22950170" cy="11279752"/>
          </a:xfrm>
        </p:spPr>
        <p:txBody>
          <a:bodyPr anchor="b"/>
          <a:lstStyle>
            <a:lvl1pPr algn="ctr">
              <a:defRPr sz="177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5025" y="17017128"/>
            <a:ext cx="20250150" cy="7822326"/>
          </a:xfrm>
        </p:spPr>
        <p:txBody>
          <a:bodyPr/>
          <a:lstStyle>
            <a:lvl1pPr marL="0" indent="0" algn="ctr">
              <a:buNone/>
              <a:defRPr sz="7087"/>
            </a:lvl1pPr>
            <a:lvl2pPr marL="1350020" indent="0" algn="ctr">
              <a:buNone/>
              <a:defRPr sz="5906"/>
            </a:lvl2pPr>
            <a:lvl3pPr marL="2700040" indent="0" algn="ctr">
              <a:buNone/>
              <a:defRPr sz="5315"/>
            </a:lvl3pPr>
            <a:lvl4pPr marL="4050060" indent="0" algn="ctr">
              <a:buNone/>
              <a:defRPr sz="4724"/>
            </a:lvl4pPr>
            <a:lvl5pPr marL="5400081" indent="0" algn="ctr">
              <a:buNone/>
              <a:defRPr sz="4724"/>
            </a:lvl5pPr>
            <a:lvl6pPr marL="6750101" indent="0" algn="ctr">
              <a:buNone/>
              <a:defRPr sz="4724"/>
            </a:lvl6pPr>
            <a:lvl7pPr marL="8100121" indent="0" algn="ctr">
              <a:buNone/>
              <a:defRPr sz="4724"/>
            </a:lvl7pPr>
            <a:lvl8pPr marL="9450141" indent="0" algn="ctr">
              <a:buNone/>
              <a:defRPr sz="4724"/>
            </a:lvl8pPr>
            <a:lvl9pPr marL="10800161" indent="0" algn="ctr">
              <a:buNone/>
              <a:defRPr sz="472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0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9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322020" y="1724962"/>
            <a:ext cx="5821918" cy="274568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6265" y="1724962"/>
            <a:ext cx="17128252" cy="274568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8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49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5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202" y="8077332"/>
            <a:ext cx="23287673" cy="13477201"/>
          </a:xfrm>
        </p:spPr>
        <p:txBody>
          <a:bodyPr anchor="b"/>
          <a:lstStyle>
            <a:lvl1pPr>
              <a:defRPr sz="177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2202" y="21682033"/>
            <a:ext cx="23287673" cy="7087342"/>
          </a:xfrm>
        </p:spPr>
        <p:txBody>
          <a:bodyPr/>
          <a:lstStyle>
            <a:lvl1pPr marL="0" indent="0">
              <a:buNone/>
              <a:defRPr sz="7087">
                <a:solidFill>
                  <a:schemeClr val="tx1"/>
                </a:solidFill>
              </a:defRPr>
            </a:lvl1pPr>
            <a:lvl2pPr marL="1350020" indent="0">
              <a:buNone/>
              <a:defRPr sz="5906">
                <a:solidFill>
                  <a:schemeClr val="tx1">
                    <a:tint val="75000"/>
                  </a:schemeClr>
                </a:solidFill>
              </a:defRPr>
            </a:lvl2pPr>
            <a:lvl3pPr marL="2700040" indent="0">
              <a:buNone/>
              <a:defRPr sz="5315">
                <a:solidFill>
                  <a:schemeClr val="tx1">
                    <a:tint val="75000"/>
                  </a:schemeClr>
                </a:solidFill>
              </a:defRPr>
            </a:lvl3pPr>
            <a:lvl4pPr marL="4050060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4pPr>
            <a:lvl5pPr marL="540008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5pPr>
            <a:lvl6pPr marL="675010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6pPr>
            <a:lvl7pPr marL="810012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7pPr>
            <a:lvl8pPr marL="945014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8pPr>
            <a:lvl9pPr marL="1080016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7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6264" y="8624810"/>
            <a:ext cx="11475085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68851" y="8624810"/>
            <a:ext cx="11475085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2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0" y="1724969"/>
            <a:ext cx="23287673" cy="6262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9784" y="7942328"/>
            <a:ext cx="11422348" cy="3892412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784" y="11834740"/>
            <a:ext cx="11422348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68853" y="7942328"/>
            <a:ext cx="11478602" cy="3892412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68853" y="11834740"/>
            <a:ext cx="11478602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5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159952"/>
            <a:ext cx="8708267" cy="7559834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8602" y="4664905"/>
            <a:ext cx="13668851" cy="23024494"/>
          </a:xfrm>
        </p:spPr>
        <p:txBody>
          <a:bodyPr/>
          <a:lstStyle>
            <a:lvl1pPr>
              <a:defRPr sz="9449"/>
            </a:lvl1pPr>
            <a:lvl2pPr>
              <a:defRPr sz="8268"/>
            </a:lvl2pPr>
            <a:lvl3pPr>
              <a:defRPr sz="7087"/>
            </a:lvl3pPr>
            <a:lvl4pPr>
              <a:defRPr sz="5906"/>
            </a:lvl4pPr>
            <a:lvl5pPr>
              <a:defRPr sz="5906"/>
            </a:lvl5pPr>
            <a:lvl6pPr>
              <a:defRPr sz="5906"/>
            </a:lvl6pPr>
            <a:lvl7pPr>
              <a:defRPr sz="5906"/>
            </a:lvl7pPr>
            <a:lvl8pPr>
              <a:defRPr sz="5906"/>
            </a:lvl8pPr>
            <a:lvl9pPr>
              <a:defRPr sz="590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9719786"/>
            <a:ext cx="8708267" cy="1800710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1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159952"/>
            <a:ext cx="8708267" cy="7559834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78602" y="4664905"/>
            <a:ext cx="13668851" cy="23024494"/>
          </a:xfrm>
        </p:spPr>
        <p:txBody>
          <a:bodyPr anchor="t"/>
          <a:lstStyle>
            <a:lvl1pPr marL="0" indent="0">
              <a:buNone/>
              <a:defRPr sz="9449"/>
            </a:lvl1pPr>
            <a:lvl2pPr marL="1350020" indent="0">
              <a:buNone/>
              <a:defRPr sz="8268"/>
            </a:lvl2pPr>
            <a:lvl3pPr marL="2700040" indent="0">
              <a:buNone/>
              <a:defRPr sz="7087"/>
            </a:lvl3pPr>
            <a:lvl4pPr marL="4050060" indent="0">
              <a:buNone/>
              <a:defRPr sz="5906"/>
            </a:lvl4pPr>
            <a:lvl5pPr marL="5400081" indent="0">
              <a:buNone/>
              <a:defRPr sz="5906"/>
            </a:lvl5pPr>
            <a:lvl6pPr marL="6750101" indent="0">
              <a:buNone/>
              <a:defRPr sz="5906"/>
            </a:lvl6pPr>
            <a:lvl7pPr marL="8100121" indent="0">
              <a:buNone/>
              <a:defRPr sz="5906"/>
            </a:lvl7pPr>
            <a:lvl8pPr marL="9450141" indent="0">
              <a:buNone/>
              <a:defRPr sz="5906"/>
            </a:lvl8pPr>
            <a:lvl9pPr marL="10800161" indent="0">
              <a:buNone/>
              <a:defRPr sz="590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9719786"/>
            <a:ext cx="8708267" cy="1800710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7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6264" y="1724969"/>
            <a:ext cx="23287673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6264" y="8624810"/>
            <a:ext cx="23287673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6264" y="30029347"/>
            <a:ext cx="6075045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43816" y="30029347"/>
            <a:ext cx="9112568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68891" y="30029347"/>
            <a:ext cx="6075045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3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2700040" rtl="0" eaLnBrk="1" latinLnBrk="0" hangingPunct="1">
        <a:lnSpc>
          <a:spcPct val="90000"/>
        </a:lnSpc>
        <a:spcBef>
          <a:spcPct val="0"/>
        </a:spcBef>
        <a:buNone/>
        <a:defRPr sz="12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5010" indent="-675010" algn="l" defTabSz="2700040" rtl="0" eaLnBrk="1" latinLnBrk="0" hangingPunct="1">
        <a:lnSpc>
          <a:spcPct val="90000"/>
        </a:lnSpc>
        <a:spcBef>
          <a:spcPts val="2953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+mn-lt"/>
          <a:ea typeface="+mn-ea"/>
          <a:cs typeface="+mn-cs"/>
        </a:defRPr>
      </a:lvl1pPr>
      <a:lvl2pPr marL="202503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37505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906" kern="1200">
          <a:solidFill>
            <a:schemeClr val="tx1"/>
          </a:solidFill>
          <a:latin typeface="+mn-lt"/>
          <a:ea typeface="+mn-ea"/>
          <a:cs typeface="+mn-cs"/>
        </a:defRPr>
      </a:lvl3pPr>
      <a:lvl4pPr marL="47250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607509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742511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77513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1012515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14751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1pPr>
      <a:lvl2pPr marL="135002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2pPr>
      <a:lvl3pPr marL="270004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3pPr>
      <a:lvl4pPr marL="405006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540008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675010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10012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945014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080016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18" Type="http://schemas.openxmlformats.org/officeDocument/2006/relationships/image" Target="../media/image35.emf"/><Relationship Id="rId3" Type="http://schemas.openxmlformats.org/officeDocument/2006/relationships/image" Target="../media/image18.jpg"/><Relationship Id="rId21" Type="http://schemas.openxmlformats.org/officeDocument/2006/relationships/image" Target="../media/image30.jpeg"/><Relationship Id="rId7" Type="http://schemas.microsoft.com/office/2007/relationships/hdphoto" Target="../media/hdphoto3.wdp"/><Relationship Id="rId12" Type="http://schemas.openxmlformats.org/officeDocument/2006/relationships/image" Target="../media/image13.png"/><Relationship Id="rId17" Type="http://schemas.openxmlformats.org/officeDocument/2006/relationships/image" Target="../media/image34.emf"/><Relationship Id="rId25" Type="http://schemas.microsoft.com/office/2007/relationships/hdphoto" Target="../media/hdphoto4.wdp"/><Relationship Id="rId2" Type="http://schemas.openxmlformats.org/officeDocument/2006/relationships/image" Target="../media/image17.jpeg"/><Relationship Id="rId16" Type="http://schemas.openxmlformats.org/officeDocument/2006/relationships/image" Target="../media/image33.emf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24" Type="http://schemas.openxmlformats.org/officeDocument/2006/relationships/image" Target="../media/image16.png"/><Relationship Id="rId5" Type="http://schemas.openxmlformats.org/officeDocument/2006/relationships/image" Target="../media/image20.jpeg"/><Relationship Id="rId15" Type="http://schemas.openxmlformats.org/officeDocument/2006/relationships/image" Target="../media/image6.png"/><Relationship Id="rId23" Type="http://schemas.openxmlformats.org/officeDocument/2006/relationships/image" Target="../media/image32.jpeg"/><Relationship Id="rId10" Type="http://schemas.microsoft.com/office/2007/relationships/hdphoto" Target="../media/hdphoto1.wdp"/><Relationship Id="rId19" Type="http://schemas.openxmlformats.org/officeDocument/2006/relationships/image" Target="../media/image36.emf"/><Relationship Id="rId4" Type="http://schemas.openxmlformats.org/officeDocument/2006/relationships/image" Target="../media/image19.jpeg"/><Relationship Id="rId9" Type="http://schemas.openxmlformats.org/officeDocument/2006/relationships/image" Target="../media/image2.png"/><Relationship Id="rId14" Type="http://schemas.openxmlformats.org/officeDocument/2006/relationships/image" Target="../media/image25.emf"/><Relationship Id="rId2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emf"/><Relationship Id="rId18" Type="http://schemas.openxmlformats.org/officeDocument/2006/relationships/image" Target="../media/image40.emf"/><Relationship Id="rId3" Type="http://schemas.microsoft.com/office/2007/relationships/hdphoto" Target="../media/hdphoto2.wdp"/><Relationship Id="rId21" Type="http://schemas.openxmlformats.org/officeDocument/2006/relationships/image" Target="../media/image24.png"/><Relationship Id="rId7" Type="http://schemas.openxmlformats.org/officeDocument/2006/relationships/image" Target="../media/image20.jpeg"/><Relationship Id="rId12" Type="http://schemas.openxmlformats.org/officeDocument/2006/relationships/image" Target="../media/image13.png"/><Relationship Id="rId17" Type="http://schemas.openxmlformats.org/officeDocument/2006/relationships/image" Target="../media/image39.emf"/><Relationship Id="rId2" Type="http://schemas.openxmlformats.org/officeDocument/2006/relationships/image" Target="../media/image16.png"/><Relationship Id="rId16" Type="http://schemas.openxmlformats.org/officeDocument/2006/relationships/image" Target="../media/image38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11" Type="http://schemas.openxmlformats.org/officeDocument/2006/relationships/image" Target="../media/image23.png"/><Relationship Id="rId24" Type="http://schemas.openxmlformats.org/officeDocument/2006/relationships/image" Target="../media/image31.png"/><Relationship Id="rId5" Type="http://schemas.openxmlformats.org/officeDocument/2006/relationships/image" Target="../media/image18.jpg"/><Relationship Id="rId15" Type="http://schemas.openxmlformats.org/officeDocument/2006/relationships/image" Target="../media/image37.emf"/><Relationship Id="rId23" Type="http://schemas.openxmlformats.org/officeDocument/2006/relationships/image" Target="../media/image30.jpeg"/><Relationship Id="rId10" Type="http://schemas.microsoft.com/office/2007/relationships/hdphoto" Target="../media/hdphoto1.wdp"/><Relationship Id="rId19" Type="http://schemas.openxmlformats.org/officeDocument/2006/relationships/image" Target="../media/image21.png"/><Relationship Id="rId4" Type="http://schemas.openxmlformats.org/officeDocument/2006/relationships/image" Target="../media/image17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7.emf"/><Relationship Id="rId18" Type="http://schemas.microsoft.com/office/2007/relationships/hdphoto" Target="../media/hdphoto3.wdp"/><Relationship Id="rId3" Type="http://schemas.openxmlformats.org/officeDocument/2006/relationships/image" Target="../media/image18.jpg"/><Relationship Id="rId21" Type="http://schemas.openxmlformats.org/officeDocument/2006/relationships/image" Target="../media/image30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21.png"/><Relationship Id="rId2" Type="http://schemas.openxmlformats.org/officeDocument/2006/relationships/image" Target="../media/image17.jpeg"/><Relationship Id="rId16" Type="http://schemas.openxmlformats.org/officeDocument/2006/relationships/image" Target="../media/image40.emf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emf"/><Relationship Id="rId24" Type="http://schemas.microsoft.com/office/2007/relationships/hdphoto" Target="../media/hdphoto5.wdp"/><Relationship Id="rId5" Type="http://schemas.openxmlformats.org/officeDocument/2006/relationships/image" Target="../media/image20.jpeg"/><Relationship Id="rId15" Type="http://schemas.openxmlformats.org/officeDocument/2006/relationships/image" Target="../media/image39.emf"/><Relationship Id="rId23" Type="http://schemas.openxmlformats.org/officeDocument/2006/relationships/image" Target="../media/image16.png"/><Relationship Id="rId10" Type="http://schemas.openxmlformats.org/officeDocument/2006/relationships/image" Target="../media/image13.png"/><Relationship Id="rId19" Type="http://schemas.openxmlformats.org/officeDocument/2006/relationships/image" Target="../media/image24.png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38.emf"/><Relationship Id="rId2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41.emf"/><Relationship Id="rId3" Type="http://schemas.microsoft.com/office/2007/relationships/hdphoto" Target="../media/hdphoto2.wdp"/><Relationship Id="rId21" Type="http://schemas.openxmlformats.org/officeDocument/2006/relationships/image" Target="../media/image44.emf"/><Relationship Id="rId7" Type="http://schemas.openxmlformats.org/officeDocument/2006/relationships/image" Target="../media/image20.jpeg"/><Relationship Id="rId12" Type="http://schemas.microsoft.com/office/2007/relationships/hdphoto" Target="../media/hdphoto1.wdp"/><Relationship Id="rId17" Type="http://schemas.openxmlformats.org/officeDocument/2006/relationships/image" Target="../media/image6.png"/><Relationship Id="rId25" Type="http://schemas.openxmlformats.org/officeDocument/2006/relationships/image" Target="../media/image30.jpeg"/><Relationship Id="rId2" Type="http://schemas.openxmlformats.org/officeDocument/2006/relationships/image" Target="../media/image16.png"/><Relationship Id="rId16" Type="http://schemas.openxmlformats.org/officeDocument/2006/relationships/image" Target="../media/image25.emf"/><Relationship Id="rId20" Type="http://schemas.openxmlformats.org/officeDocument/2006/relationships/image" Target="../media/image4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11" Type="http://schemas.openxmlformats.org/officeDocument/2006/relationships/image" Target="../media/image2.png"/><Relationship Id="rId24" Type="http://schemas.openxmlformats.org/officeDocument/2006/relationships/image" Target="../media/image32.jpeg"/><Relationship Id="rId5" Type="http://schemas.openxmlformats.org/officeDocument/2006/relationships/image" Target="../media/image18.jpg"/><Relationship Id="rId15" Type="http://schemas.openxmlformats.org/officeDocument/2006/relationships/image" Target="../media/image24.png"/><Relationship Id="rId23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42.emf"/><Relationship Id="rId4" Type="http://schemas.openxmlformats.org/officeDocument/2006/relationships/image" Target="../media/image17.jpeg"/><Relationship Id="rId9" Type="http://schemas.microsoft.com/office/2007/relationships/hdphoto" Target="../media/hdphoto3.wdp"/><Relationship Id="rId14" Type="http://schemas.openxmlformats.org/officeDocument/2006/relationships/image" Target="../media/image13.png"/><Relationship Id="rId22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5.emf"/><Relationship Id="rId18" Type="http://schemas.microsoft.com/office/2007/relationships/hdphoto" Target="../media/hdphoto3.wdp"/><Relationship Id="rId3" Type="http://schemas.openxmlformats.org/officeDocument/2006/relationships/image" Target="../media/image18.jpg"/><Relationship Id="rId21" Type="http://schemas.openxmlformats.org/officeDocument/2006/relationships/image" Target="../media/image30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21.png"/><Relationship Id="rId2" Type="http://schemas.openxmlformats.org/officeDocument/2006/relationships/image" Target="../media/image17.jpeg"/><Relationship Id="rId16" Type="http://schemas.openxmlformats.org/officeDocument/2006/relationships/image" Target="../media/image48.emf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emf"/><Relationship Id="rId24" Type="http://schemas.microsoft.com/office/2007/relationships/hdphoto" Target="../media/hdphoto6.wdp"/><Relationship Id="rId5" Type="http://schemas.openxmlformats.org/officeDocument/2006/relationships/image" Target="../media/image20.jpeg"/><Relationship Id="rId15" Type="http://schemas.openxmlformats.org/officeDocument/2006/relationships/image" Target="../media/image47.emf"/><Relationship Id="rId23" Type="http://schemas.openxmlformats.org/officeDocument/2006/relationships/image" Target="../media/image16.png"/><Relationship Id="rId10" Type="http://schemas.openxmlformats.org/officeDocument/2006/relationships/image" Target="../media/image13.png"/><Relationship Id="rId19" Type="http://schemas.openxmlformats.org/officeDocument/2006/relationships/image" Target="../media/image24.png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46.emf"/><Relationship Id="rId2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9.emf"/><Relationship Id="rId18" Type="http://schemas.microsoft.com/office/2007/relationships/hdphoto" Target="../media/hdphoto3.wdp"/><Relationship Id="rId3" Type="http://schemas.openxmlformats.org/officeDocument/2006/relationships/image" Target="../media/image18.jpg"/><Relationship Id="rId21" Type="http://schemas.openxmlformats.org/officeDocument/2006/relationships/image" Target="../media/image30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21.png"/><Relationship Id="rId2" Type="http://schemas.openxmlformats.org/officeDocument/2006/relationships/image" Target="../media/image17.jpeg"/><Relationship Id="rId16" Type="http://schemas.openxmlformats.org/officeDocument/2006/relationships/image" Target="../media/image52.emf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emf"/><Relationship Id="rId24" Type="http://schemas.microsoft.com/office/2007/relationships/hdphoto" Target="../media/hdphoto4.wdp"/><Relationship Id="rId5" Type="http://schemas.openxmlformats.org/officeDocument/2006/relationships/image" Target="../media/image20.jpeg"/><Relationship Id="rId15" Type="http://schemas.openxmlformats.org/officeDocument/2006/relationships/image" Target="../media/image51.emf"/><Relationship Id="rId23" Type="http://schemas.openxmlformats.org/officeDocument/2006/relationships/image" Target="../media/image16.png"/><Relationship Id="rId10" Type="http://schemas.openxmlformats.org/officeDocument/2006/relationships/image" Target="../media/image13.png"/><Relationship Id="rId19" Type="http://schemas.openxmlformats.org/officeDocument/2006/relationships/image" Target="../media/image24.png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50.emf"/><Relationship Id="rId2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3.emf"/><Relationship Id="rId18" Type="http://schemas.microsoft.com/office/2007/relationships/hdphoto" Target="../media/hdphoto3.wdp"/><Relationship Id="rId3" Type="http://schemas.openxmlformats.org/officeDocument/2006/relationships/image" Target="../media/image18.jpg"/><Relationship Id="rId21" Type="http://schemas.openxmlformats.org/officeDocument/2006/relationships/image" Target="../media/image30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21.png"/><Relationship Id="rId25" Type="http://schemas.microsoft.com/office/2007/relationships/hdphoto" Target="../media/hdphoto4.wdp"/><Relationship Id="rId2" Type="http://schemas.openxmlformats.org/officeDocument/2006/relationships/image" Target="../media/image17.jpeg"/><Relationship Id="rId16" Type="http://schemas.openxmlformats.org/officeDocument/2006/relationships/image" Target="../media/image56.emf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emf"/><Relationship Id="rId24" Type="http://schemas.openxmlformats.org/officeDocument/2006/relationships/image" Target="../media/image16.png"/><Relationship Id="rId5" Type="http://schemas.openxmlformats.org/officeDocument/2006/relationships/image" Target="../media/image20.jpeg"/><Relationship Id="rId15" Type="http://schemas.openxmlformats.org/officeDocument/2006/relationships/image" Target="../media/image55.emf"/><Relationship Id="rId23" Type="http://schemas.openxmlformats.org/officeDocument/2006/relationships/image" Target="../media/image57.png"/><Relationship Id="rId10" Type="http://schemas.openxmlformats.org/officeDocument/2006/relationships/image" Target="../media/image13.png"/><Relationship Id="rId19" Type="http://schemas.openxmlformats.org/officeDocument/2006/relationships/image" Target="../media/image24.png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54.emf"/><Relationship Id="rId2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emf"/><Relationship Id="rId18" Type="http://schemas.openxmlformats.org/officeDocument/2006/relationships/image" Target="../media/image40.emf"/><Relationship Id="rId3" Type="http://schemas.microsoft.com/office/2007/relationships/hdphoto" Target="../media/hdphoto2.wdp"/><Relationship Id="rId21" Type="http://schemas.openxmlformats.org/officeDocument/2006/relationships/image" Target="../media/image24.png"/><Relationship Id="rId7" Type="http://schemas.openxmlformats.org/officeDocument/2006/relationships/image" Target="../media/image20.jpeg"/><Relationship Id="rId12" Type="http://schemas.openxmlformats.org/officeDocument/2006/relationships/image" Target="../media/image13.png"/><Relationship Id="rId17" Type="http://schemas.openxmlformats.org/officeDocument/2006/relationships/image" Target="../media/image39.emf"/><Relationship Id="rId2" Type="http://schemas.openxmlformats.org/officeDocument/2006/relationships/image" Target="../media/image16.png"/><Relationship Id="rId16" Type="http://schemas.openxmlformats.org/officeDocument/2006/relationships/image" Target="../media/image38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11" Type="http://schemas.openxmlformats.org/officeDocument/2006/relationships/image" Target="../media/image23.png"/><Relationship Id="rId24" Type="http://schemas.openxmlformats.org/officeDocument/2006/relationships/image" Target="../media/image31.png"/><Relationship Id="rId5" Type="http://schemas.openxmlformats.org/officeDocument/2006/relationships/image" Target="../media/image18.jpg"/><Relationship Id="rId15" Type="http://schemas.openxmlformats.org/officeDocument/2006/relationships/image" Target="../media/image37.emf"/><Relationship Id="rId23" Type="http://schemas.openxmlformats.org/officeDocument/2006/relationships/image" Target="../media/image30.jpeg"/><Relationship Id="rId10" Type="http://schemas.microsoft.com/office/2007/relationships/hdphoto" Target="../media/hdphoto1.wdp"/><Relationship Id="rId19" Type="http://schemas.openxmlformats.org/officeDocument/2006/relationships/image" Target="../media/image21.png"/><Relationship Id="rId4" Type="http://schemas.openxmlformats.org/officeDocument/2006/relationships/image" Target="../media/image17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emf"/><Relationship Id="rId18" Type="http://schemas.openxmlformats.org/officeDocument/2006/relationships/image" Target="../media/image40.emf"/><Relationship Id="rId3" Type="http://schemas.microsoft.com/office/2007/relationships/hdphoto" Target="../media/hdphoto2.wdp"/><Relationship Id="rId21" Type="http://schemas.openxmlformats.org/officeDocument/2006/relationships/image" Target="../media/image24.png"/><Relationship Id="rId7" Type="http://schemas.openxmlformats.org/officeDocument/2006/relationships/image" Target="../media/image20.jpeg"/><Relationship Id="rId12" Type="http://schemas.openxmlformats.org/officeDocument/2006/relationships/image" Target="../media/image13.png"/><Relationship Id="rId17" Type="http://schemas.openxmlformats.org/officeDocument/2006/relationships/image" Target="../media/image39.emf"/><Relationship Id="rId2" Type="http://schemas.openxmlformats.org/officeDocument/2006/relationships/image" Target="../media/image16.png"/><Relationship Id="rId16" Type="http://schemas.openxmlformats.org/officeDocument/2006/relationships/image" Target="../media/image38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11" Type="http://schemas.openxmlformats.org/officeDocument/2006/relationships/image" Target="../media/image23.png"/><Relationship Id="rId24" Type="http://schemas.openxmlformats.org/officeDocument/2006/relationships/image" Target="../media/image31.png"/><Relationship Id="rId5" Type="http://schemas.openxmlformats.org/officeDocument/2006/relationships/image" Target="../media/image18.jpg"/><Relationship Id="rId15" Type="http://schemas.openxmlformats.org/officeDocument/2006/relationships/image" Target="../media/image37.emf"/><Relationship Id="rId23" Type="http://schemas.openxmlformats.org/officeDocument/2006/relationships/image" Target="../media/image30.jpeg"/><Relationship Id="rId10" Type="http://schemas.microsoft.com/office/2007/relationships/hdphoto" Target="../media/hdphoto1.wdp"/><Relationship Id="rId19" Type="http://schemas.openxmlformats.org/officeDocument/2006/relationships/image" Target="../media/image21.png"/><Relationship Id="rId4" Type="http://schemas.openxmlformats.org/officeDocument/2006/relationships/image" Target="../media/image17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30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0" Type="http://schemas.openxmlformats.org/officeDocument/2006/relationships/image" Target="../media/image32.jpeg"/><Relationship Id="rId4" Type="http://schemas.microsoft.com/office/2007/relationships/hdphoto" Target="../media/hdphoto1.wdp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7.emf"/><Relationship Id="rId3" Type="http://schemas.microsoft.com/office/2007/relationships/hdphoto" Target="../media/hdphoto2.wdp"/><Relationship Id="rId21" Type="http://schemas.openxmlformats.org/officeDocument/2006/relationships/image" Target="../media/image28.emf"/><Relationship Id="rId7" Type="http://schemas.openxmlformats.org/officeDocument/2006/relationships/image" Target="../media/image20.jpeg"/><Relationship Id="rId12" Type="http://schemas.microsoft.com/office/2007/relationships/hdphoto" Target="../media/hdphoto1.wdp"/><Relationship Id="rId17" Type="http://schemas.openxmlformats.org/officeDocument/2006/relationships/image" Target="../media/image6.png"/><Relationship Id="rId25" Type="http://schemas.openxmlformats.org/officeDocument/2006/relationships/image" Target="../media/image32.jpeg"/><Relationship Id="rId2" Type="http://schemas.openxmlformats.org/officeDocument/2006/relationships/image" Target="../media/image16.png"/><Relationship Id="rId16" Type="http://schemas.openxmlformats.org/officeDocument/2006/relationships/image" Target="../media/image25.emf"/><Relationship Id="rId20" Type="http://schemas.openxmlformats.org/officeDocument/2006/relationships/image" Target="../media/image2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11" Type="http://schemas.openxmlformats.org/officeDocument/2006/relationships/image" Target="../media/image2.png"/><Relationship Id="rId24" Type="http://schemas.openxmlformats.org/officeDocument/2006/relationships/image" Target="../media/image31.png"/><Relationship Id="rId5" Type="http://schemas.openxmlformats.org/officeDocument/2006/relationships/image" Target="../media/image18.jpg"/><Relationship Id="rId15" Type="http://schemas.openxmlformats.org/officeDocument/2006/relationships/image" Target="../media/image24.png"/><Relationship Id="rId23" Type="http://schemas.openxmlformats.org/officeDocument/2006/relationships/image" Target="../media/image30.jpeg"/><Relationship Id="rId10" Type="http://schemas.openxmlformats.org/officeDocument/2006/relationships/image" Target="../media/image22.png"/><Relationship Id="rId19" Type="http://schemas.openxmlformats.org/officeDocument/2006/relationships/image" Target="../media/image26.emf"/><Relationship Id="rId4" Type="http://schemas.openxmlformats.org/officeDocument/2006/relationships/image" Target="../media/image17.jpeg"/><Relationship Id="rId9" Type="http://schemas.microsoft.com/office/2007/relationships/hdphoto" Target="../media/hdphoto3.wdp"/><Relationship Id="rId14" Type="http://schemas.openxmlformats.org/officeDocument/2006/relationships/image" Target="../media/image13.png"/><Relationship Id="rId22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7.emf"/><Relationship Id="rId3" Type="http://schemas.microsoft.com/office/2007/relationships/hdphoto" Target="../media/hdphoto2.wdp"/><Relationship Id="rId21" Type="http://schemas.openxmlformats.org/officeDocument/2006/relationships/image" Target="../media/image28.emf"/><Relationship Id="rId7" Type="http://schemas.openxmlformats.org/officeDocument/2006/relationships/image" Target="../media/image20.jpeg"/><Relationship Id="rId12" Type="http://schemas.microsoft.com/office/2007/relationships/hdphoto" Target="../media/hdphoto1.wdp"/><Relationship Id="rId17" Type="http://schemas.openxmlformats.org/officeDocument/2006/relationships/image" Target="../media/image6.png"/><Relationship Id="rId25" Type="http://schemas.openxmlformats.org/officeDocument/2006/relationships/image" Target="../media/image32.jpeg"/><Relationship Id="rId2" Type="http://schemas.openxmlformats.org/officeDocument/2006/relationships/image" Target="../media/image16.png"/><Relationship Id="rId16" Type="http://schemas.openxmlformats.org/officeDocument/2006/relationships/image" Target="../media/image25.emf"/><Relationship Id="rId20" Type="http://schemas.openxmlformats.org/officeDocument/2006/relationships/image" Target="../media/image2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11" Type="http://schemas.openxmlformats.org/officeDocument/2006/relationships/image" Target="../media/image2.png"/><Relationship Id="rId24" Type="http://schemas.openxmlformats.org/officeDocument/2006/relationships/image" Target="../media/image31.png"/><Relationship Id="rId5" Type="http://schemas.openxmlformats.org/officeDocument/2006/relationships/image" Target="../media/image18.jpg"/><Relationship Id="rId15" Type="http://schemas.openxmlformats.org/officeDocument/2006/relationships/image" Target="../media/image24.png"/><Relationship Id="rId23" Type="http://schemas.openxmlformats.org/officeDocument/2006/relationships/image" Target="../media/image30.jpeg"/><Relationship Id="rId10" Type="http://schemas.openxmlformats.org/officeDocument/2006/relationships/image" Target="../media/image22.png"/><Relationship Id="rId19" Type="http://schemas.openxmlformats.org/officeDocument/2006/relationships/image" Target="../media/image26.emf"/><Relationship Id="rId4" Type="http://schemas.openxmlformats.org/officeDocument/2006/relationships/image" Target="../media/image17.jpeg"/><Relationship Id="rId9" Type="http://schemas.microsoft.com/office/2007/relationships/hdphoto" Target="../media/hdphoto3.wdp"/><Relationship Id="rId14" Type="http://schemas.openxmlformats.org/officeDocument/2006/relationships/image" Target="../media/image13.png"/><Relationship Id="rId22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E7B525-6253-4081-26DA-06B1376E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5420288"/>
            <a:ext cx="2369947" cy="365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A2BF0AF-8576-AC20-C8E9-AB57CC26BFAE}"/>
              </a:ext>
            </a:extLst>
          </p:cNvPr>
          <p:cNvSpPr/>
          <p:nvPr/>
        </p:nvSpPr>
        <p:spPr>
          <a:xfrm>
            <a:off x="12324410" y="319202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68A13F-E9E4-DE38-5717-9275FB61426F}"/>
              </a:ext>
            </a:extLst>
          </p:cNvPr>
          <p:cNvSpPr/>
          <p:nvPr/>
        </p:nvSpPr>
        <p:spPr>
          <a:xfrm>
            <a:off x="12257649" y="272746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D81F052-71A4-5FA3-FCAC-F7A382F69A71}"/>
              </a:ext>
            </a:extLst>
          </p:cNvPr>
          <p:cNvSpPr/>
          <p:nvPr/>
        </p:nvSpPr>
        <p:spPr>
          <a:xfrm>
            <a:off x="6756491" y="227368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047DD4-10DE-3644-AA3A-8750E7E5D9C6}"/>
              </a:ext>
            </a:extLst>
          </p:cNvPr>
          <p:cNvSpPr/>
          <p:nvPr/>
        </p:nvSpPr>
        <p:spPr>
          <a:xfrm>
            <a:off x="7194279" y="231625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70D913-16EE-81DE-E955-4796CBA33267}"/>
              </a:ext>
            </a:extLst>
          </p:cNvPr>
          <p:cNvSpPr/>
          <p:nvPr/>
        </p:nvSpPr>
        <p:spPr>
          <a:xfrm>
            <a:off x="7337955" y="222188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D6983BE-6FB8-E58F-8E25-714805543113}"/>
              </a:ext>
            </a:extLst>
          </p:cNvPr>
          <p:cNvSpPr/>
          <p:nvPr/>
        </p:nvSpPr>
        <p:spPr>
          <a:xfrm>
            <a:off x="7235512" y="189239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3B3691-63BA-6A20-6E59-3050E650BC95}"/>
              </a:ext>
            </a:extLst>
          </p:cNvPr>
          <p:cNvSpPr txBox="1"/>
          <p:nvPr/>
        </p:nvSpPr>
        <p:spPr>
          <a:xfrm>
            <a:off x="11948855" y="3217410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EE1C7D-7665-2DC9-3CFF-7091F597DC7B}"/>
              </a:ext>
            </a:extLst>
          </p:cNvPr>
          <p:cNvSpPr txBox="1"/>
          <p:nvPr/>
        </p:nvSpPr>
        <p:spPr>
          <a:xfrm>
            <a:off x="12300925" y="2556712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CB2F09-2EAE-AAFC-CB6B-38DAC7689323}"/>
              </a:ext>
            </a:extLst>
          </p:cNvPr>
          <p:cNvSpPr txBox="1"/>
          <p:nvPr/>
        </p:nvSpPr>
        <p:spPr>
          <a:xfrm>
            <a:off x="7280689" y="170159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漢堡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7141BA-4FEB-DBCC-E02C-04A1D844FAB4}"/>
              </a:ext>
            </a:extLst>
          </p:cNvPr>
          <p:cNvSpPr txBox="1"/>
          <p:nvPr/>
        </p:nvSpPr>
        <p:spPr>
          <a:xfrm>
            <a:off x="7300917" y="1938255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法蘭克福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623C1C-27D3-ECC8-F86D-1FCCD0E3CD0C}"/>
              </a:ext>
            </a:extLst>
          </p:cNvPr>
          <p:cNvSpPr txBox="1"/>
          <p:nvPr/>
        </p:nvSpPr>
        <p:spPr>
          <a:xfrm>
            <a:off x="6939476" y="239640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蘇黎世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A6E949-E45A-7FBA-8527-DB9BAFF2EFD7}"/>
              </a:ext>
            </a:extLst>
          </p:cNvPr>
          <p:cNvSpPr txBox="1"/>
          <p:nvPr/>
        </p:nvSpPr>
        <p:spPr>
          <a:xfrm>
            <a:off x="6364295" y="227261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72B3E16-1740-ED11-B19F-DBF031873A43}"/>
              </a:ext>
            </a:extLst>
          </p:cNvPr>
          <p:cNvSpPr/>
          <p:nvPr/>
        </p:nvSpPr>
        <p:spPr>
          <a:xfrm>
            <a:off x="6913572" y="217048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674924-7F94-765B-2051-5A129B8E8389}"/>
              </a:ext>
            </a:extLst>
          </p:cNvPr>
          <p:cNvSpPr txBox="1"/>
          <p:nvPr/>
        </p:nvSpPr>
        <p:spPr>
          <a:xfrm>
            <a:off x="6796466" y="1952914"/>
            <a:ext cx="50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088E89E-7E3B-48E1-9D7E-62B2208B833D}"/>
              </a:ext>
            </a:extLst>
          </p:cNvPr>
          <p:cNvSpPr txBox="1"/>
          <p:nvPr/>
        </p:nvSpPr>
        <p:spPr>
          <a:xfrm>
            <a:off x="3227942" y="265916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IE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華盛頓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F84752-B2DF-3302-40A0-BEE52D2698E6}"/>
              </a:ext>
            </a:extLst>
          </p:cNvPr>
          <p:cNvSpPr/>
          <p:nvPr/>
        </p:nvSpPr>
        <p:spPr>
          <a:xfrm>
            <a:off x="3160175" y="274233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0E3FB47D-58C2-64E5-A0CC-901AE485A0D6}"/>
              </a:ext>
            </a:extLst>
          </p:cNvPr>
          <p:cNvSpPr/>
          <p:nvPr/>
        </p:nvSpPr>
        <p:spPr>
          <a:xfrm>
            <a:off x="6684791" y="201895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7C6F547-B16F-4029-0EA7-3124CB05BBFF}"/>
              </a:ext>
            </a:extLst>
          </p:cNvPr>
          <p:cNvSpPr txBox="1"/>
          <p:nvPr/>
        </p:nvSpPr>
        <p:spPr>
          <a:xfrm>
            <a:off x="6296933" y="18056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52040DCE-76BD-396D-061C-D02D6E855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3" y="5420288"/>
            <a:ext cx="2369946" cy="36517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45367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Endlich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und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</a:rPr>
              <a:t>unendlich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gibt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zwei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Arten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von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Spielen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auf der Welt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3F76F021-2B67-96B7-74F6-F00D52677B81}"/>
              </a:ext>
            </a:extLst>
          </p:cNvPr>
          <p:cNvSpPr/>
          <p:nvPr/>
        </p:nvSpPr>
        <p:spPr>
          <a:xfrm>
            <a:off x="25890874" y="319484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4AFE166-E7C1-B2E6-E1C8-830B0548DDFF}"/>
              </a:ext>
            </a:extLst>
          </p:cNvPr>
          <p:cNvSpPr/>
          <p:nvPr/>
        </p:nvSpPr>
        <p:spPr>
          <a:xfrm>
            <a:off x="25824113" y="273028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8C04468-2987-29E7-C86B-F81AC9B6F36E}"/>
              </a:ext>
            </a:extLst>
          </p:cNvPr>
          <p:cNvSpPr/>
          <p:nvPr/>
        </p:nvSpPr>
        <p:spPr>
          <a:xfrm>
            <a:off x="20322955" y="22765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355F8FC4-A140-61BC-C192-9EFF64534A2E}"/>
              </a:ext>
            </a:extLst>
          </p:cNvPr>
          <p:cNvSpPr/>
          <p:nvPr/>
        </p:nvSpPr>
        <p:spPr>
          <a:xfrm>
            <a:off x="20760743" y="23190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7A9148F-0083-C8E6-FA6A-D72D0F01611F}"/>
              </a:ext>
            </a:extLst>
          </p:cNvPr>
          <p:cNvSpPr/>
          <p:nvPr/>
        </p:nvSpPr>
        <p:spPr>
          <a:xfrm>
            <a:off x="20904419" y="222470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AFD15909-A481-ADCD-8852-BEEBE1093379}"/>
              </a:ext>
            </a:extLst>
          </p:cNvPr>
          <p:cNvSpPr/>
          <p:nvPr/>
        </p:nvSpPr>
        <p:spPr>
          <a:xfrm>
            <a:off x="20801976" y="189521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6D17227-8500-0A98-CB40-90C7BD8F70A8}"/>
              </a:ext>
            </a:extLst>
          </p:cNvPr>
          <p:cNvSpPr txBox="1"/>
          <p:nvPr/>
        </p:nvSpPr>
        <p:spPr>
          <a:xfrm>
            <a:off x="25386713" y="3207165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0B2BABD-20E3-75D4-5433-020787FBD351}"/>
              </a:ext>
            </a:extLst>
          </p:cNvPr>
          <p:cNvSpPr txBox="1"/>
          <p:nvPr/>
        </p:nvSpPr>
        <p:spPr>
          <a:xfrm>
            <a:off x="25858583" y="2553372"/>
            <a:ext cx="848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Peking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37BA9B1-D71B-1F07-3860-0E34A6F90105}"/>
              </a:ext>
            </a:extLst>
          </p:cNvPr>
          <p:cNvSpPr txBox="1"/>
          <p:nvPr/>
        </p:nvSpPr>
        <p:spPr>
          <a:xfrm>
            <a:off x="20832484" y="171642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32F956D-867B-6CBD-27A6-F01C3FFFA6DC}"/>
              </a:ext>
            </a:extLst>
          </p:cNvPr>
          <p:cNvSpPr txBox="1"/>
          <p:nvPr/>
        </p:nvSpPr>
        <p:spPr>
          <a:xfrm>
            <a:off x="20950065" y="205365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München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4EC661F-18E1-ED2C-32B6-E0DCB5D8C0F9}"/>
              </a:ext>
            </a:extLst>
          </p:cNvPr>
          <p:cNvSpPr txBox="1"/>
          <p:nvPr/>
        </p:nvSpPr>
        <p:spPr>
          <a:xfrm>
            <a:off x="20359306" y="23750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Zürich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2511A0A-E4A4-6122-C85D-9690FE935498}"/>
              </a:ext>
            </a:extLst>
          </p:cNvPr>
          <p:cNvSpPr txBox="1"/>
          <p:nvPr/>
        </p:nvSpPr>
        <p:spPr>
          <a:xfrm>
            <a:off x="19680225" y="2141811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93468B2B-74B4-7024-ACC0-3783EB656A37}"/>
              </a:ext>
            </a:extLst>
          </p:cNvPr>
          <p:cNvSpPr/>
          <p:nvPr/>
        </p:nvSpPr>
        <p:spPr>
          <a:xfrm>
            <a:off x="20439052" y="216988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DDD871F-2C96-1490-14C4-CCB63CDA07A7}"/>
              </a:ext>
            </a:extLst>
          </p:cNvPr>
          <p:cNvSpPr txBox="1"/>
          <p:nvPr/>
        </p:nvSpPr>
        <p:spPr>
          <a:xfrm>
            <a:off x="20394657" y="196053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3CD44DD-0B27-D3B5-F9C7-CB1E6B503864}"/>
              </a:ext>
            </a:extLst>
          </p:cNvPr>
          <p:cNvSpPr txBox="1"/>
          <p:nvPr/>
        </p:nvSpPr>
        <p:spPr>
          <a:xfrm>
            <a:off x="16738670" y="248218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DED59A97-681E-5DE8-E857-3CE6D98999D0}"/>
              </a:ext>
            </a:extLst>
          </p:cNvPr>
          <p:cNvSpPr/>
          <p:nvPr/>
        </p:nvSpPr>
        <p:spPr>
          <a:xfrm>
            <a:off x="16693492" y="268454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D3A5C7AC-33A6-C1ED-9C2F-68ACE7091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1297818"/>
            <a:ext cx="2369947" cy="365175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453677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ولا محدودة</a:t>
            </a:r>
            <a:r>
              <a:rPr lang="en-DE" sz="4800" b="0" i="0">
                <a:solidFill>
                  <a:schemeClr val="bg1"/>
                </a:solidFill>
                <a:effectLst/>
                <a:latin typeface="+mj-lt"/>
              </a:rPr>
              <a:t> ♾️</a:t>
            </a:r>
            <a:endParaRPr lang="ar-AE" altLang="zh-CN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3026918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38696" y="8365267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 في العالم</a:t>
            </a:r>
            <a:endParaRPr lang="en-US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E135B50-749B-2CB4-B4E1-3B4C83F5F9AA}"/>
              </a:ext>
            </a:extLst>
          </p:cNvPr>
          <p:cNvSpPr/>
          <p:nvPr/>
        </p:nvSpPr>
        <p:spPr>
          <a:xfrm>
            <a:off x="12313877" y="905902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46AF31C-A607-FA58-1A5D-FCCBB90D4B33}"/>
              </a:ext>
            </a:extLst>
          </p:cNvPr>
          <p:cNvSpPr/>
          <p:nvPr/>
        </p:nvSpPr>
        <p:spPr>
          <a:xfrm>
            <a:off x="12247116" y="859446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05198324-DC68-7D67-B20D-2F1820139041}"/>
              </a:ext>
            </a:extLst>
          </p:cNvPr>
          <p:cNvSpPr/>
          <p:nvPr/>
        </p:nvSpPr>
        <p:spPr>
          <a:xfrm>
            <a:off x="6745958" y="81406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A576B0-692B-D474-9C22-AF2AC44D8E90}"/>
              </a:ext>
            </a:extLst>
          </p:cNvPr>
          <p:cNvSpPr/>
          <p:nvPr/>
        </p:nvSpPr>
        <p:spPr>
          <a:xfrm>
            <a:off x="7183746" y="818325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39E874D-F7BF-E09B-51D4-9AE28E22FEB8}"/>
              </a:ext>
            </a:extLst>
          </p:cNvPr>
          <p:cNvSpPr/>
          <p:nvPr/>
        </p:nvSpPr>
        <p:spPr>
          <a:xfrm>
            <a:off x="7327422" y="80888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7893528B-FF7A-0620-7C41-9101D076F974}"/>
              </a:ext>
            </a:extLst>
          </p:cNvPr>
          <p:cNvSpPr/>
          <p:nvPr/>
        </p:nvSpPr>
        <p:spPr>
          <a:xfrm>
            <a:off x="7224979" y="775939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ABC7D7D4-C3E6-A0E7-9052-496AAD7841B3}"/>
              </a:ext>
            </a:extLst>
          </p:cNvPr>
          <p:cNvSpPr txBox="1"/>
          <p:nvPr/>
        </p:nvSpPr>
        <p:spPr>
          <a:xfrm>
            <a:off x="11539658" y="9071749"/>
            <a:ext cx="96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مدينة آنكينغ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5E2F29F-C985-EFDC-B0C7-7D064A3F33B0}"/>
              </a:ext>
            </a:extLst>
          </p:cNvPr>
          <p:cNvSpPr txBox="1"/>
          <p:nvPr/>
        </p:nvSpPr>
        <p:spPr>
          <a:xfrm>
            <a:off x="12302630" y="8417549"/>
            <a:ext cx="848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بكين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61385906-CE80-791A-ECBE-05E20888C871}"/>
              </a:ext>
            </a:extLst>
          </p:cNvPr>
          <p:cNvSpPr txBox="1"/>
          <p:nvPr/>
        </p:nvSpPr>
        <p:spPr>
          <a:xfrm>
            <a:off x="7268187" y="7580598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هامبورغ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A92C05-E56A-FC48-2EA3-0F5E24A6BEA7}"/>
              </a:ext>
            </a:extLst>
          </p:cNvPr>
          <p:cNvSpPr txBox="1"/>
          <p:nvPr/>
        </p:nvSpPr>
        <p:spPr>
          <a:xfrm>
            <a:off x="7381895" y="7917832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ميونيخ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471E289-A58C-D9E5-E286-E01AC9B292C9}"/>
              </a:ext>
            </a:extLst>
          </p:cNvPr>
          <p:cNvSpPr txBox="1"/>
          <p:nvPr/>
        </p:nvSpPr>
        <p:spPr>
          <a:xfrm>
            <a:off x="6791136" y="8239236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زيوريخ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25AF3FE-917E-4942-2116-31C8B4628981}"/>
              </a:ext>
            </a:extLst>
          </p:cNvPr>
          <p:cNvSpPr txBox="1"/>
          <p:nvPr/>
        </p:nvSpPr>
        <p:spPr>
          <a:xfrm>
            <a:off x="6458480" y="8023055"/>
            <a:ext cx="4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رين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72EC76E2-5DA7-F30A-4E70-D383A01B6ECB}"/>
              </a:ext>
            </a:extLst>
          </p:cNvPr>
          <p:cNvSpPr/>
          <p:nvPr/>
        </p:nvSpPr>
        <p:spPr>
          <a:xfrm>
            <a:off x="6887698" y="806059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AF8B9F8-7B7E-8AC6-2256-A4762008AF2E}"/>
              </a:ext>
            </a:extLst>
          </p:cNvPr>
          <p:cNvSpPr txBox="1"/>
          <p:nvPr/>
        </p:nvSpPr>
        <p:spPr>
          <a:xfrm>
            <a:off x="6878773" y="7822292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باريس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6624FE1-F43A-A88D-6902-D261783B5253}"/>
              </a:ext>
            </a:extLst>
          </p:cNvPr>
          <p:cNvSpPr txBox="1"/>
          <p:nvPr/>
        </p:nvSpPr>
        <p:spPr>
          <a:xfrm>
            <a:off x="2129091" y="8286473"/>
            <a:ext cx="125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واشنطن العاصمة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73858E09-387F-3A93-F4BB-B732670A5EE1}"/>
              </a:ext>
            </a:extLst>
          </p:cNvPr>
          <p:cNvSpPr/>
          <p:nvPr/>
        </p:nvSpPr>
        <p:spPr>
          <a:xfrm>
            <a:off x="3128574" y="857473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9DB4292-5C42-607B-D51A-3FDEE08410BD}"/>
              </a:ext>
            </a:extLst>
          </p:cNvPr>
          <p:cNvSpPr/>
          <p:nvPr/>
        </p:nvSpPr>
        <p:spPr>
          <a:xfrm>
            <a:off x="6787304" y="785910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4BFD779-4CFB-8587-A8A2-AFA6059CC53B}"/>
              </a:ext>
            </a:extLst>
          </p:cNvPr>
          <p:cNvSpPr txBox="1"/>
          <p:nvPr/>
        </p:nvSpPr>
        <p:spPr>
          <a:xfrm>
            <a:off x="6166425" y="7687990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أكسفورد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AAA16CDC-508D-3437-592B-E8D09CEF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42250" y="11293085"/>
            <a:ext cx="2367479" cy="364795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2" y="9562834"/>
            <a:ext cx="453204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Infinite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3701706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660218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Games in the World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89F16C2A-94F9-7DF6-9E34-2EDE40CADD4A}"/>
              </a:ext>
            </a:extLst>
          </p:cNvPr>
          <p:cNvSpPr/>
          <p:nvPr/>
        </p:nvSpPr>
        <p:spPr>
          <a:xfrm>
            <a:off x="25866287" y="9056623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A0BA23A-6B09-EA78-75E5-FA77E20D51FD}"/>
              </a:ext>
            </a:extLst>
          </p:cNvPr>
          <p:cNvSpPr/>
          <p:nvPr/>
        </p:nvSpPr>
        <p:spPr>
          <a:xfrm>
            <a:off x="25799596" y="859254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6EB55C1B-DB9E-0192-71E5-8319EB6B767B}"/>
              </a:ext>
            </a:extLst>
          </p:cNvPr>
          <p:cNvSpPr/>
          <p:nvPr/>
        </p:nvSpPr>
        <p:spPr>
          <a:xfrm>
            <a:off x="20304167" y="813923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479DF055-B8DB-9C53-3CCA-96B1DDD95497}"/>
              </a:ext>
            </a:extLst>
          </p:cNvPr>
          <p:cNvSpPr/>
          <p:nvPr/>
        </p:nvSpPr>
        <p:spPr>
          <a:xfrm>
            <a:off x="20741499" y="8181765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50E074E1-97E1-27A2-32E0-CB571605B9C9}"/>
              </a:ext>
            </a:extLst>
          </p:cNvPr>
          <p:cNvSpPr/>
          <p:nvPr/>
        </p:nvSpPr>
        <p:spPr>
          <a:xfrm>
            <a:off x="20885026" y="8087486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0401D594-515F-93C4-9D50-F811230B6FE9}"/>
              </a:ext>
            </a:extLst>
          </p:cNvPr>
          <p:cNvSpPr/>
          <p:nvPr/>
        </p:nvSpPr>
        <p:spPr>
          <a:xfrm>
            <a:off x="20782689" y="7758345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8CE7B1D-BC1D-5124-8D82-6BA63E6F4F04}"/>
              </a:ext>
            </a:extLst>
          </p:cNvPr>
          <p:cNvSpPr txBox="1"/>
          <p:nvPr/>
        </p:nvSpPr>
        <p:spPr>
          <a:xfrm>
            <a:off x="25345015" y="9068928"/>
            <a:ext cx="756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F0D6F765-9872-2A8F-A433-C4DB203F2E0F}"/>
              </a:ext>
            </a:extLst>
          </p:cNvPr>
          <p:cNvSpPr txBox="1"/>
          <p:nvPr/>
        </p:nvSpPr>
        <p:spPr>
          <a:xfrm>
            <a:off x="25825212" y="8415815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B5A70AB-F5AB-7430-79D3-B90DC7940CB9}"/>
              </a:ext>
            </a:extLst>
          </p:cNvPr>
          <p:cNvSpPr txBox="1"/>
          <p:nvPr/>
        </p:nvSpPr>
        <p:spPr>
          <a:xfrm>
            <a:off x="20813165" y="7579735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1894A6C-9A3E-F050-9CCE-CBEC908C9530}"/>
              </a:ext>
            </a:extLst>
          </p:cNvPr>
          <p:cNvSpPr txBox="1"/>
          <p:nvPr/>
        </p:nvSpPr>
        <p:spPr>
          <a:xfrm>
            <a:off x="20939442" y="7916618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A1D0102-7816-42BC-A4EC-2C2C91C3FA09}"/>
              </a:ext>
            </a:extLst>
          </p:cNvPr>
          <p:cNvSpPr txBox="1"/>
          <p:nvPr/>
        </p:nvSpPr>
        <p:spPr>
          <a:xfrm>
            <a:off x="20349298" y="8237687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189CC2E-E43D-0851-D719-1E20A4D55DB6}"/>
              </a:ext>
            </a:extLst>
          </p:cNvPr>
          <p:cNvSpPr txBox="1"/>
          <p:nvPr/>
        </p:nvSpPr>
        <p:spPr>
          <a:xfrm>
            <a:off x="19696007" y="7990083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09A2D98-18B6-6B78-F0E2-FED9034C6A68}"/>
              </a:ext>
            </a:extLst>
          </p:cNvPr>
          <p:cNvSpPr/>
          <p:nvPr/>
        </p:nvSpPr>
        <p:spPr>
          <a:xfrm>
            <a:off x="20445759" y="8059228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971AFA1-3D22-2286-687D-9383E9CFD96F}"/>
              </a:ext>
            </a:extLst>
          </p:cNvPr>
          <p:cNvSpPr txBox="1"/>
          <p:nvPr/>
        </p:nvSpPr>
        <p:spPr>
          <a:xfrm>
            <a:off x="20392410" y="7825039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E22589-A891-360A-2DDC-E70FD04CF97A}"/>
              </a:ext>
            </a:extLst>
          </p:cNvPr>
          <p:cNvSpPr txBox="1"/>
          <p:nvPr/>
        </p:nvSpPr>
        <p:spPr>
          <a:xfrm>
            <a:off x="16735681" y="8370684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12B39DAD-D0BA-D03D-588E-2426FC791A89}"/>
              </a:ext>
            </a:extLst>
          </p:cNvPr>
          <p:cNvSpPr/>
          <p:nvPr/>
        </p:nvSpPr>
        <p:spPr>
          <a:xfrm>
            <a:off x="16690550" y="857283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B59BC926-0AC9-17A7-B1D7-7CEA0F14B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17196666"/>
            <a:ext cx="2369947" cy="365175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jeux dans le monde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2538589D-6763-9C15-2747-4EAD606D260F}"/>
              </a:ext>
            </a:extLst>
          </p:cNvPr>
          <p:cNvSpPr/>
          <p:nvPr/>
        </p:nvSpPr>
        <p:spPr>
          <a:xfrm>
            <a:off x="25874058" y="1497883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1A55833E-59AF-206E-D296-EFF42A721FF0}"/>
              </a:ext>
            </a:extLst>
          </p:cNvPr>
          <p:cNvSpPr/>
          <p:nvPr/>
        </p:nvSpPr>
        <p:spPr>
          <a:xfrm>
            <a:off x="25807297" y="145142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88F7354-7C1E-907F-BAC2-2E1BBAE49115}"/>
              </a:ext>
            </a:extLst>
          </p:cNvPr>
          <p:cNvSpPr/>
          <p:nvPr/>
        </p:nvSpPr>
        <p:spPr>
          <a:xfrm>
            <a:off x="20306139" y="1406048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A93AC6-34AE-6104-6CDA-A60D718D7D7C}"/>
              </a:ext>
            </a:extLst>
          </p:cNvPr>
          <p:cNvSpPr/>
          <p:nvPr/>
        </p:nvSpPr>
        <p:spPr>
          <a:xfrm>
            <a:off x="20743927" y="1410306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FB2046B5-DFE9-4570-9548-8247380532F3}"/>
              </a:ext>
            </a:extLst>
          </p:cNvPr>
          <p:cNvSpPr/>
          <p:nvPr/>
        </p:nvSpPr>
        <p:spPr>
          <a:xfrm>
            <a:off x="20887603" y="1400868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7CB3B15F-E79A-8341-0988-BD0EA77A635D}"/>
              </a:ext>
            </a:extLst>
          </p:cNvPr>
          <p:cNvSpPr/>
          <p:nvPr/>
        </p:nvSpPr>
        <p:spPr>
          <a:xfrm>
            <a:off x="20785160" y="136792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1DB17F7-B782-911B-8771-C25DFF08E48E}"/>
              </a:ext>
            </a:extLst>
          </p:cNvPr>
          <p:cNvSpPr txBox="1"/>
          <p:nvPr/>
        </p:nvSpPr>
        <p:spPr>
          <a:xfrm>
            <a:off x="25361070" y="14991149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0B7B6D0-D5A1-4CCE-CB21-1E58EFCCFF90}"/>
              </a:ext>
            </a:extLst>
          </p:cNvPr>
          <p:cNvSpPr txBox="1"/>
          <p:nvPr/>
        </p:nvSpPr>
        <p:spPr>
          <a:xfrm>
            <a:off x="25832940" y="14337355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Pékin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064E22-53F1-3284-75BF-23838B155A47}"/>
              </a:ext>
            </a:extLst>
          </p:cNvPr>
          <p:cNvSpPr txBox="1"/>
          <p:nvPr/>
        </p:nvSpPr>
        <p:spPr>
          <a:xfrm>
            <a:off x="20806841" y="13500404"/>
            <a:ext cx="1189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Hambourg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715A5D82-D873-4221-E8DF-357F6F545A58}"/>
              </a:ext>
            </a:extLst>
          </p:cNvPr>
          <p:cNvSpPr txBox="1"/>
          <p:nvPr/>
        </p:nvSpPr>
        <p:spPr>
          <a:xfrm>
            <a:off x="20933249" y="1383763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2404DC8-16BE-CC68-3D33-F461D0E6E71F}"/>
              </a:ext>
            </a:extLst>
          </p:cNvPr>
          <p:cNvSpPr txBox="1"/>
          <p:nvPr/>
        </p:nvSpPr>
        <p:spPr>
          <a:xfrm>
            <a:off x="20351317" y="1415904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F7535717-5B24-894F-FA1F-3710299408F3}"/>
              </a:ext>
            </a:extLst>
          </p:cNvPr>
          <p:cNvSpPr txBox="1"/>
          <p:nvPr/>
        </p:nvSpPr>
        <p:spPr>
          <a:xfrm>
            <a:off x="19744199" y="139116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BFD20D42-078B-EDF4-8FD0-E8AF22EB7D34}"/>
              </a:ext>
            </a:extLst>
          </p:cNvPr>
          <p:cNvSpPr/>
          <p:nvPr/>
        </p:nvSpPr>
        <p:spPr>
          <a:xfrm>
            <a:off x="20455601" y="1395201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5501EC42-F88E-5309-C73E-4D1FD7F8B263}"/>
              </a:ext>
            </a:extLst>
          </p:cNvPr>
          <p:cNvSpPr txBox="1"/>
          <p:nvPr/>
        </p:nvSpPr>
        <p:spPr>
          <a:xfrm>
            <a:off x="20445841" y="1376014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BCA392E4-2B45-E9BA-DF7A-4C1C837AFDDA}"/>
              </a:ext>
            </a:extLst>
          </p:cNvPr>
          <p:cNvSpPr txBox="1"/>
          <p:nvPr/>
        </p:nvSpPr>
        <p:spPr>
          <a:xfrm>
            <a:off x="16720007" y="14363119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42AE95CE-F2A5-6E9A-2C99-C3DF63E995DA}"/>
              </a:ext>
            </a:extLst>
          </p:cNvPr>
          <p:cNvSpPr/>
          <p:nvPr/>
        </p:nvSpPr>
        <p:spPr>
          <a:xfrm>
            <a:off x="16675437" y="1451545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B586B006-9BA4-4014-6DEF-EDC790D6C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7153122"/>
            <a:ext cx="2369947" cy="365175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7" y="15359039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2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endParaRPr lang="en-US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がある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AA2B618-AF40-7807-F6F0-DC44B1C1CE6A}"/>
              </a:ext>
            </a:extLst>
          </p:cNvPr>
          <p:cNvSpPr/>
          <p:nvPr/>
        </p:nvSpPr>
        <p:spPr>
          <a:xfrm>
            <a:off x="12323649" y="1489413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8705EAF8-007F-49AF-1B45-CAE16C34F0C5}"/>
              </a:ext>
            </a:extLst>
          </p:cNvPr>
          <p:cNvSpPr/>
          <p:nvPr/>
        </p:nvSpPr>
        <p:spPr>
          <a:xfrm>
            <a:off x="12256888" y="144295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FA0AC478-377A-DC26-9C9B-E9B9657F3B06}"/>
              </a:ext>
            </a:extLst>
          </p:cNvPr>
          <p:cNvSpPr/>
          <p:nvPr/>
        </p:nvSpPr>
        <p:spPr>
          <a:xfrm>
            <a:off x="6755730" y="14018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21246EB0-E2C5-3040-3E42-18F16157E004}"/>
              </a:ext>
            </a:extLst>
          </p:cNvPr>
          <p:cNvSpPr/>
          <p:nvPr/>
        </p:nvSpPr>
        <p:spPr>
          <a:xfrm>
            <a:off x="7193518" y="1406118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B34AD345-EA22-85FE-D22E-47A234F6727D}"/>
              </a:ext>
            </a:extLst>
          </p:cNvPr>
          <p:cNvSpPr/>
          <p:nvPr/>
        </p:nvSpPr>
        <p:spPr>
          <a:xfrm>
            <a:off x="7337194" y="139668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07BF3DAB-D264-58D5-6DB2-5617BFFAEF00}"/>
              </a:ext>
            </a:extLst>
          </p:cNvPr>
          <p:cNvSpPr/>
          <p:nvPr/>
        </p:nvSpPr>
        <p:spPr>
          <a:xfrm>
            <a:off x="7234751" y="1363731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2BFE925-302B-0FC4-C02B-9BC9485EA3D7}"/>
              </a:ext>
            </a:extLst>
          </p:cNvPr>
          <p:cNvSpPr txBox="1"/>
          <p:nvPr/>
        </p:nvSpPr>
        <p:spPr>
          <a:xfrm>
            <a:off x="11968413" y="14935656"/>
            <a:ext cx="757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2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CA14F13C-3DFD-BFBD-7B04-CFCC3F9FD091}"/>
              </a:ext>
            </a:extLst>
          </p:cNvPr>
          <p:cNvSpPr txBox="1"/>
          <p:nvPr/>
        </p:nvSpPr>
        <p:spPr>
          <a:xfrm>
            <a:off x="12307229" y="14244913"/>
            <a:ext cx="55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2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BCA8996-D998-86A0-71FB-B0CC9416FAA1}"/>
              </a:ext>
            </a:extLst>
          </p:cNvPr>
          <p:cNvSpPr txBox="1"/>
          <p:nvPr/>
        </p:nvSpPr>
        <p:spPr>
          <a:xfrm>
            <a:off x="7247605" y="13458523"/>
            <a:ext cx="130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ハンブルク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EC926EB7-4D20-FF64-0F78-212F3C49A520}"/>
              </a:ext>
            </a:extLst>
          </p:cNvPr>
          <p:cNvSpPr txBox="1"/>
          <p:nvPr/>
        </p:nvSpPr>
        <p:spPr>
          <a:xfrm>
            <a:off x="7362675" y="13820285"/>
            <a:ext cx="114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ミュンヘン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0F6217F4-8CD4-FBC3-E3D8-8372E284A21F}"/>
              </a:ext>
            </a:extLst>
          </p:cNvPr>
          <p:cNvSpPr txBox="1"/>
          <p:nvPr/>
        </p:nvSpPr>
        <p:spPr>
          <a:xfrm>
            <a:off x="7003167" y="14132992"/>
            <a:ext cx="132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チューリッヒ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2822EEA-C9D4-FEA7-0104-A73E086E4C36}"/>
              </a:ext>
            </a:extLst>
          </p:cNvPr>
          <p:cNvSpPr txBox="1"/>
          <p:nvPr/>
        </p:nvSpPr>
        <p:spPr>
          <a:xfrm>
            <a:off x="6283694" y="14088965"/>
            <a:ext cx="84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レンヌ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EE79024D-8B13-C86E-18EF-633352DC5095}"/>
              </a:ext>
            </a:extLst>
          </p:cNvPr>
          <p:cNvSpPr/>
          <p:nvPr/>
        </p:nvSpPr>
        <p:spPr>
          <a:xfrm>
            <a:off x="6904247" y="1390006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D40BD9FF-0D21-DAAD-BAB4-09FDFA19D9BD}"/>
              </a:ext>
            </a:extLst>
          </p:cNvPr>
          <p:cNvSpPr txBox="1"/>
          <p:nvPr/>
        </p:nvSpPr>
        <p:spPr>
          <a:xfrm>
            <a:off x="6893460" y="13679473"/>
            <a:ext cx="84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パリ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A1FC75D8-BF69-E8D3-A363-0BCB9E904BB5}"/>
              </a:ext>
            </a:extLst>
          </p:cNvPr>
          <p:cNvSpPr txBox="1"/>
          <p:nvPr/>
        </p:nvSpPr>
        <p:spPr>
          <a:xfrm>
            <a:off x="3164000" y="14311723"/>
            <a:ext cx="1433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ワシントン</a:t>
            </a:r>
            <a:r>
              <a:rPr lang="en-US" sz="12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DA7D8DFD-94A4-E74D-4B59-346454B28CBA}"/>
              </a:ext>
            </a:extLst>
          </p:cNvPr>
          <p:cNvSpPr/>
          <p:nvPr/>
        </p:nvSpPr>
        <p:spPr>
          <a:xfrm>
            <a:off x="3133423" y="1443752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3AA80BE3-24EE-0A01-225D-3E9FA3788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5418" y="23053095"/>
            <a:ext cx="2370607" cy="365175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45380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706597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661090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Ci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sono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due tipi di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giochi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mondo</a:t>
            </a:r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3B494DEF-B244-B2F9-2A2D-81C24EE595F5}"/>
              </a:ext>
            </a:extLst>
          </p:cNvPr>
          <p:cNvSpPr/>
          <p:nvPr/>
        </p:nvSpPr>
        <p:spPr>
          <a:xfrm>
            <a:off x="25872202" y="20825663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D7633118-2E08-F6A4-6495-C7A804A402B2}"/>
              </a:ext>
            </a:extLst>
          </p:cNvPr>
          <p:cNvSpPr/>
          <p:nvPr/>
        </p:nvSpPr>
        <p:spPr>
          <a:xfrm>
            <a:off x="25805422" y="20361099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49D49F9D-8FBE-E712-A6A2-703EAD5EF154}"/>
              </a:ext>
            </a:extLst>
          </p:cNvPr>
          <p:cNvSpPr/>
          <p:nvPr/>
        </p:nvSpPr>
        <p:spPr>
          <a:xfrm>
            <a:off x="20302731" y="19907316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1BA67861-E9B2-7A66-6ED7-A63C424EAD9B}"/>
              </a:ext>
            </a:extLst>
          </p:cNvPr>
          <p:cNvSpPr/>
          <p:nvPr/>
        </p:nvSpPr>
        <p:spPr>
          <a:xfrm>
            <a:off x="20740641" y="19949894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4E22B61F-6176-7CA4-253B-C19A043C6C01}"/>
              </a:ext>
            </a:extLst>
          </p:cNvPr>
          <p:cNvSpPr/>
          <p:nvPr/>
        </p:nvSpPr>
        <p:spPr>
          <a:xfrm>
            <a:off x="20884358" y="19855517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E64D11D5-9D51-5F73-7075-94F0DF77C777}"/>
              </a:ext>
            </a:extLst>
          </p:cNvPr>
          <p:cNvSpPr/>
          <p:nvPr/>
        </p:nvSpPr>
        <p:spPr>
          <a:xfrm>
            <a:off x="20781886" y="19526033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CA9A4974-6A85-4321-A992-721A33C133A5}"/>
              </a:ext>
            </a:extLst>
          </p:cNvPr>
          <p:cNvSpPr txBox="1"/>
          <p:nvPr/>
        </p:nvSpPr>
        <p:spPr>
          <a:xfrm>
            <a:off x="25343324" y="20844693"/>
            <a:ext cx="757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ECE1812F-059F-85B4-CDC9-03F4935B0E68}"/>
              </a:ext>
            </a:extLst>
          </p:cNvPr>
          <p:cNvSpPr txBox="1"/>
          <p:nvPr/>
        </p:nvSpPr>
        <p:spPr>
          <a:xfrm>
            <a:off x="25836487" y="20184188"/>
            <a:ext cx="848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Pechino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E9092D90-086D-1B33-174C-1B6D5EDB9B65}"/>
              </a:ext>
            </a:extLst>
          </p:cNvPr>
          <p:cNvSpPr txBox="1"/>
          <p:nvPr/>
        </p:nvSpPr>
        <p:spPr>
          <a:xfrm>
            <a:off x="20830062" y="19347236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Amburgo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BF004CEE-89F9-E32C-E6BC-46D39C3D0404}"/>
              </a:ext>
            </a:extLst>
          </p:cNvPr>
          <p:cNvSpPr txBox="1"/>
          <p:nvPr/>
        </p:nvSpPr>
        <p:spPr>
          <a:xfrm>
            <a:off x="20959570" y="19693115"/>
            <a:ext cx="1372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Monaco di </a:t>
            </a:r>
          </a:p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Baviera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14ACBA2-F2BD-2B5D-8FEE-3513D0B3041C}"/>
              </a:ext>
            </a:extLst>
          </p:cNvPr>
          <p:cNvSpPr txBox="1"/>
          <p:nvPr/>
        </p:nvSpPr>
        <p:spPr>
          <a:xfrm>
            <a:off x="20347922" y="20005875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0DDEB1E6-11A8-C5D2-6EC0-9A8078888CEE}"/>
              </a:ext>
            </a:extLst>
          </p:cNvPr>
          <p:cNvSpPr txBox="1"/>
          <p:nvPr/>
        </p:nvSpPr>
        <p:spPr>
          <a:xfrm>
            <a:off x="19740634" y="19758440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F17B1B02-7D68-B5A9-0D87-25CD852E26E5}"/>
              </a:ext>
            </a:extLst>
          </p:cNvPr>
          <p:cNvSpPr/>
          <p:nvPr/>
        </p:nvSpPr>
        <p:spPr>
          <a:xfrm>
            <a:off x="20439171" y="19812332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AB146141-07BC-F062-0559-2823BE953680}"/>
              </a:ext>
            </a:extLst>
          </p:cNvPr>
          <p:cNvSpPr txBox="1"/>
          <p:nvPr/>
        </p:nvSpPr>
        <p:spPr>
          <a:xfrm>
            <a:off x="20440908" y="19586142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Parigi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4302417-D28E-BF20-7140-6B80820D9A04}"/>
              </a:ext>
            </a:extLst>
          </p:cNvPr>
          <p:cNvSpPr txBox="1"/>
          <p:nvPr/>
        </p:nvSpPr>
        <p:spPr>
          <a:xfrm>
            <a:off x="16807733" y="20137272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CBED8150-0BE2-3E01-A1BE-B9464BFB66E2}"/>
              </a:ext>
            </a:extLst>
          </p:cNvPr>
          <p:cNvSpPr/>
          <p:nvPr/>
        </p:nvSpPr>
        <p:spPr>
          <a:xfrm>
            <a:off x="16762542" y="20339630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8398CB8A-A7E0-1443-C0F7-FCFD95DBF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29027133"/>
            <a:ext cx="2369947" cy="365175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40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D850229E-436D-1791-623C-40028042491C}"/>
              </a:ext>
            </a:extLst>
          </p:cNvPr>
          <p:cNvSpPr/>
          <p:nvPr/>
        </p:nvSpPr>
        <p:spPr>
          <a:xfrm>
            <a:off x="25874119" y="2683018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88EDABF6-DFFB-F8A3-40D7-B1AEE35ACFB7}"/>
              </a:ext>
            </a:extLst>
          </p:cNvPr>
          <p:cNvSpPr/>
          <p:nvPr/>
        </p:nvSpPr>
        <p:spPr>
          <a:xfrm>
            <a:off x="25807358" y="2636562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D3DFDA8A-85DA-981B-82E5-7B6D25D3708D}"/>
              </a:ext>
            </a:extLst>
          </p:cNvPr>
          <p:cNvSpPr/>
          <p:nvPr/>
        </p:nvSpPr>
        <p:spPr>
          <a:xfrm>
            <a:off x="20306201" y="2588793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BA0F8974-F9E5-6D75-C8FB-01BEA2FDAA1B}"/>
              </a:ext>
            </a:extLst>
          </p:cNvPr>
          <p:cNvSpPr/>
          <p:nvPr/>
        </p:nvSpPr>
        <p:spPr>
          <a:xfrm>
            <a:off x="20743989" y="2593051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53803B6-B4CE-B858-BEE8-72DB9B307611}"/>
              </a:ext>
            </a:extLst>
          </p:cNvPr>
          <p:cNvSpPr/>
          <p:nvPr/>
        </p:nvSpPr>
        <p:spPr>
          <a:xfrm>
            <a:off x="20887665" y="2583613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F73C0648-62FD-9A87-4B94-57CE46630A66}"/>
              </a:ext>
            </a:extLst>
          </p:cNvPr>
          <p:cNvSpPr/>
          <p:nvPr/>
        </p:nvSpPr>
        <p:spPr>
          <a:xfrm>
            <a:off x="20785222" y="2550664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0DF81E43-8172-0A9F-3ECB-9EFA9C455240}"/>
              </a:ext>
            </a:extLst>
          </p:cNvPr>
          <p:cNvSpPr txBox="1"/>
          <p:nvPr/>
        </p:nvSpPr>
        <p:spPr>
          <a:xfrm>
            <a:off x="25343477" y="26842504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BEAC133D-9116-0257-C901-4ED89350DCB4}"/>
              </a:ext>
            </a:extLst>
          </p:cNvPr>
          <p:cNvSpPr txBox="1"/>
          <p:nvPr/>
        </p:nvSpPr>
        <p:spPr>
          <a:xfrm>
            <a:off x="25859484" y="26188710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A25BFBA-F909-FC8C-416F-D6B061D275DE}"/>
              </a:ext>
            </a:extLst>
          </p:cNvPr>
          <p:cNvSpPr txBox="1"/>
          <p:nvPr/>
        </p:nvSpPr>
        <p:spPr>
          <a:xfrm>
            <a:off x="20815730" y="25327852"/>
            <a:ext cx="1089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09E981D7-8ED5-4D49-A7B6-672DEDDC683B}"/>
              </a:ext>
            </a:extLst>
          </p:cNvPr>
          <p:cNvSpPr txBox="1"/>
          <p:nvPr/>
        </p:nvSpPr>
        <p:spPr>
          <a:xfrm>
            <a:off x="20933311" y="2566508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2053F05E-897B-4B79-2FC2-99D3A2B468D4}"/>
              </a:ext>
            </a:extLst>
          </p:cNvPr>
          <p:cNvSpPr txBox="1"/>
          <p:nvPr/>
        </p:nvSpPr>
        <p:spPr>
          <a:xfrm>
            <a:off x="20333724" y="2598649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Zúrich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7DCCEBBE-DA2D-059D-2185-4EAAE15A9201}"/>
              </a:ext>
            </a:extLst>
          </p:cNvPr>
          <p:cNvSpPr txBox="1"/>
          <p:nvPr/>
        </p:nvSpPr>
        <p:spPr>
          <a:xfrm>
            <a:off x="19681000" y="2575177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B99B6D02-213E-3A22-1537-6D846C4050BC}"/>
              </a:ext>
            </a:extLst>
          </p:cNvPr>
          <p:cNvSpPr/>
          <p:nvPr/>
        </p:nvSpPr>
        <p:spPr>
          <a:xfrm>
            <a:off x="20463282" y="2576082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044630BB-820B-1373-332D-D8AB12072EE2}"/>
              </a:ext>
            </a:extLst>
          </p:cNvPr>
          <p:cNvSpPr txBox="1"/>
          <p:nvPr/>
        </p:nvSpPr>
        <p:spPr>
          <a:xfrm>
            <a:off x="20488256" y="2556736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París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DD4DE6F9-FEFA-3ADB-765D-DF7E87C66F03}"/>
              </a:ext>
            </a:extLst>
          </p:cNvPr>
          <p:cNvSpPr txBox="1"/>
          <p:nvPr/>
        </p:nvSpPr>
        <p:spPr>
          <a:xfrm>
            <a:off x="16676173" y="2613224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9674881-ECC2-46B0-68BE-324EF33660A1}"/>
              </a:ext>
            </a:extLst>
          </p:cNvPr>
          <p:cNvSpPr/>
          <p:nvPr/>
        </p:nvSpPr>
        <p:spPr>
          <a:xfrm>
            <a:off x="16630995" y="26334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A223F5F8-00C5-B37F-D2F7-AD92405C0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9027133"/>
            <a:ext cx="2369947" cy="365175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F3F77A20-6AD2-8949-DE94-D23C63F201CF}"/>
              </a:ext>
            </a:extLst>
          </p:cNvPr>
          <p:cNvSpPr/>
          <p:nvPr/>
        </p:nvSpPr>
        <p:spPr>
          <a:xfrm>
            <a:off x="12323639" y="267988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0B76F083-8291-1ECB-1D5C-156B70B90C50}"/>
              </a:ext>
            </a:extLst>
          </p:cNvPr>
          <p:cNvSpPr/>
          <p:nvPr/>
        </p:nvSpPr>
        <p:spPr>
          <a:xfrm>
            <a:off x="12256878" y="2633423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AE10681D-10C6-04DF-44FA-E7334D23E95F}"/>
              </a:ext>
            </a:extLst>
          </p:cNvPr>
          <p:cNvSpPr/>
          <p:nvPr/>
        </p:nvSpPr>
        <p:spPr>
          <a:xfrm>
            <a:off x="6755721" y="2588045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12A9F384-F3CF-DB57-9713-17FB0E206238}"/>
              </a:ext>
            </a:extLst>
          </p:cNvPr>
          <p:cNvSpPr/>
          <p:nvPr/>
        </p:nvSpPr>
        <p:spPr>
          <a:xfrm>
            <a:off x="7193509" y="2592303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62A230A9-A215-63A0-AFBD-14B00A24131A}"/>
              </a:ext>
            </a:extLst>
          </p:cNvPr>
          <p:cNvSpPr/>
          <p:nvPr/>
        </p:nvSpPr>
        <p:spPr>
          <a:xfrm>
            <a:off x="7337185" y="2582865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B768F8B5-BBF3-0E05-5B49-42CB01B2A586}"/>
              </a:ext>
            </a:extLst>
          </p:cNvPr>
          <p:cNvSpPr/>
          <p:nvPr/>
        </p:nvSpPr>
        <p:spPr>
          <a:xfrm>
            <a:off x="7234742" y="2549916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D82B406-ACDB-C63D-D206-C816AFAC0C2C}"/>
              </a:ext>
            </a:extLst>
          </p:cNvPr>
          <p:cNvSpPr txBox="1"/>
          <p:nvPr/>
        </p:nvSpPr>
        <p:spPr>
          <a:xfrm>
            <a:off x="11744334" y="26818022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Аньцин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E95D0E17-C1FD-3F01-F3CB-4CC6126DB8D4}"/>
              </a:ext>
            </a:extLst>
          </p:cNvPr>
          <p:cNvSpPr txBox="1"/>
          <p:nvPr/>
        </p:nvSpPr>
        <p:spPr>
          <a:xfrm>
            <a:off x="12282522" y="26157324"/>
            <a:ext cx="875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Пекин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93D852F0-48D8-EA9A-FB86-83C04AC3C88F}"/>
              </a:ext>
            </a:extLst>
          </p:cNvPr>
          <p:cNvSpPr txBox="1"/>
          <p:nvPr/>
        </p:nvSpPr>
        <p:spPr>
          <a:xfrm>
            <a:off x="7273713" y="2532037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Гамбург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4DC2E7B5-FA05-1BA1-86C4-8E584F2AA7DB}"/>
              </a:ext>
            </a:extLst>
          </p:cNvPr>
          <p:cNvSpPr txBox="1"/>
          <p:nvPr/>
        </p:nvSpPr>
        <p:spPr>
          <a:xfrm>
            <a:off x="7395892" y="25685821"/>
            <a:ext cx="1371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Мюнхен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F3610D19-A6D6-E4D0-F81D-C5771642B2B3}"/>
              </a:ext>
            </a:extLst>
          </p:cNvPr>
          <p:cNvSpPr txBox="1"/>
          <p:nvPr/>
        </p:nvSpPr>
        <p:spPr>
          <a:xfrm>
            <a:off x="6759980" y="2599149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Цюрих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BEECB56F-D921-B99D-9FF3-45E4BD1A846F}"/>
              </a:ext>
            </a:extLst>
          </p:cNvPr>
          <p:cNvSpPr txBox="1"/>
          <p:nvPr/>
        </p:nvSpPr>
        <p:spPr>
          <a:xfrm>
            <a:off x="6327847" y="25778355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92EB21B6-5A68-7C55-0C7F-0B2FF5B74CDB}"/>
              </a:ext>
            </a:extLst>
          </p:cNvPr>
          <p:cNvSpPr/>
          <p:nvPr/>
        </p:nvSpPr>
        <p:spPr>
          <a:xfrm>
            <a:off x="6881934" y="257898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81EE5EA7-EC3B-6EFB-6DEE-280EE67CDE6D}"/>
              </a:ext>
            </a:extLst>
          </p:cNvPr>
          <p:cNvSpPr txBox="1"/>
          <p:nvPr/>
        </p:nvSpPr>
        <p:spPr>
          <a:xfrm>
            <a:off x="6893460" y="2558742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Париж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A832F5A-2D67-A556-4356-598225DBB877}"/>
              </a:ext>
            </a:extLst>
          </p:cNvPr>
          <p:cNvSpPr txBox="1"/>
          <p:nvPr/>
        </p:nvSpPr>
        <p:spPr>
          <a:xfrm>
            <a:off x="3157172" y="26178144"/>
            <a:ext cx="1047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Вашингтон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820129BE-3A4B-3EF2-ED36-D2AB74C5DB4B}"/>
              </a:ext>
            </a:extLst>
          </p:cNvPr>
          <p:cNvSpPr/>
          <p:nvPr/>
        </p:nvSpPr>
        <p:spPr>
          <a:xfrm>
            <a:off x="3105428" y="263049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9FEDDD93-462E-6FE9-6C3E-AA980F4C2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3053095"/>
            <a:ext cx="2369947" cy="365175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D7CF0998-8667-8922-5781-5AFCCFBF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9472335"/>
            <a:ext cx="5220011" cy="4435083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453677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유한 및 무한 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게임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66090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세상에는 두 종류의 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게임이 있다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73479519-E3F1-9199-7CA2-2594DC0B8CC3}"/>
              </a:ext>
            </a:extLst>
          </p:cNvPr>
          <p:cNvSpPr/>
          <p:nvPr/>
        </p:nvSpPr>
        <p:spPr>
          <a:xfrm>
            <a:off x="12326523" y="2081569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6098A043-72FE-609B-4D74-F3C1D6F25A94}"/>
              </a:ext>
            </a:extLst>
          </p:cNvPr>
          <p:cNvSpPr/>
          <p:nvPr/>
        </p:nvSpPr>
        <p:spPr>
          <a:xfrm>
            <a:off x="12259762" y="2035112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65B75683-28C6-835B-3E98-C5D6BAE6E994}"/>
              </a:ext>
            </a:extLst>
          </p:cNvPr>
          <p:cNvSpPr/>
          <p:nvPr/>
        </p:nvSpPr>
        <p:spPr>
          <a:xfrm>
            <a:off x="6758604" y="1991783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B7B2CABF-889B-6948-A0E9-CE769D298555}"/>
              </a:ext>
            </a:extLst>
          </p:cNvPr>
          <p:cNvSpPr/>
          <p:nvPr/>
        </p:nvSpPr>
        <p:spPr>
          <a:xfrm>
            <a:off x="7196392" y="1996041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EF407F15-8988-F513-C3CC-D297E3F24690}"/>
              </a:ext>
            </a:extLst>
          </p:cNvPr>
          <p:cNvSpPr/>
          <p:nvPr/>
        </p:nvSpPr>
        <p:spPr>
          <a:xfrm>
            <a:off x="7340068" y="1986603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407C309D-898A-A77F-590B-28015E72F07F}"/>
              </a:ext>
            </a:extLst>
          </p:cNvPr>
          <p:cNvSpPr/>
          <p:nvPr/>
        </p:nvSpPr>
        <p:spPr>
          <a:xfrm>
            <a:off x="7237625" y="1953655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543D81EB-3725-6E2E-13A9-1329299C0013}"/>
              </a:ext>
            </a:extLst>
          </p:cNvPr>
          <p:cNvSpPr txBox="1"/>
          <p:nvPr/>
        </p:nvSpPr>
        <p:spPr>
          <a:xfrm>
            <a:off x="11992870" y="20860871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안칭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EF568C43-F0B5-F0AB-1F43-3AAE7DD904B5}"/>
              </a:ext>
            </a:extLst>
          </p:cNvPr>
          <p:cNvSpPr txBox="1"/>
          <p:nvPr/>
        </p:nvSpPr>
        <p:spPr>
          <a:xfrm>
            <a:off x="12285405" y="20174218"/>
            <a:ext cx="558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베이징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DE998DEC-1D9C-6E32-5A24-8EBAEB192232}"/>
              </a:ext>
            </a:extLst>
          </p:cNvPr>
          <p:cNvSpPr txBox="1"/>
          <p:nvPr/>
        </p:nvSpPr>
        <p:spPr>
          <a:xfrm>
            <a:off x="7250479" y="193577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함부르크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1C25F630-91DC-D7DE-8935-A1E41CFAEEC2}"/>
              </a:ext>
            </a:extLst>
          </p:cNvPr>
          <p:cNvSpPr txBox="1"/>
          <p:nvPr/>
        </p:nvSpPr>
        <p:spPr>
          <a:xfrm>
            <a:off x="7376887" y="1969499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뮌헨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406233B4-4A96-C287-909C-CDC75B31AF40}"/>
              </a:ext>
            </a:extLst>
          </p:cNvPr>
          <p:cNvSpPr txBox="1"/>
          <p:nvPr/>
        </p:nvSpPr>
        <p:spPr>
          <a:xfrm>
            <a:off x="6961055" y="20055711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취리히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FF42DF3C-3769-A29D-CB0C-132BEE9A8371}"/>
              </a:ext>
            </a:extLst>
          </p:cNvPr>
          <p:cNvSpPr txBox="1"/>
          <p:nvPr/>
        </p:nvSpPr>
        <p:spPr>
          <a:xfrm>
            <a:off x="6548366" y="19817055"/>
            <a:ext cx="387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렌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59274E7C-7053-132E-8DE3-95AAD32009EE}"/>
              </a:ext>
            </a:extLst>
          </p:cNvPr>
          <p:cNvSpPr/>
          <p:nvPr/>
        </p:nvSpPr>
        <p:spPr>
          <a:xfrm>
            <a:off x="6895193" y="1980098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17886B98-E42E-1919-B474-8AA198BC9126}"/>
              </a:ext>
            </a:extLst>
          </p:cNvPr>
          <p:cNvSpPr txBox="1"/>
          <p:nvPr/>
        </p:nvSpPr>
        <p:spPr>
          <a:xfrm>
            <a:off x="6881351" y="1960549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CF7EB7C-62F8-5A51-9CD4-6DFEE9EC7B9E}"/>
              </a:ext>
            </a:extLst>
          </p:cNvPr>
          <p:cNvSpPr txBox="1"/>
          <p:nvPr/>
        </p:nvSpPr>
        <p:spPr>
          <a:xfrm>
            <a:off x="3216726" y="20285938"/>
            <a:ext cx="1199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워싱턴 </a:t>
            </a:r>
            <a:r>
              <a:rPr lang="en-IE" altLang="ja-JP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315B270F-57B6-73D2-1CA3-47280A01641F}"/>
              </a:ext>
            </a:extLst>
          </p:cNvPr>
          <p:cNvSpPr/>
          <p:nvPr/>
        </p:nvSpPr>
        <p:spPr>
          <a:xfrm>
            <a:off x="3148960" y="2036911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C5F3A4E-DD66-A972-C9A4-72381DFA20B4}"/>
              </a:ext>
            </a:extLst>
          </p:cNvPr>
          <p:cNvSpPr/>
          <p:nvPr/>
        </p:nvSpPr>
        <p:spPr>
          <a:xfrm>
            <a:off x="20218171" y="200026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ED58D5D9-508E-698A-8CAA-838FA0352D3A}"/>
              </a:ext>
            </a:extLst>
          </p:cNvPr>
          <p:cNvSpPr txBox="1"/>
          <p:nvPr/>
        </p:nvSpPr>
        <p:spPr>
          <a:xfrm>
            <a:off x="19618386" y="1822812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1F2EEC8B-C250-F303-6412-95D9597BBA76}"/>
              </a:ext>
            </a:extLst>
          </p:cNvPr>
          <p:cNvSpPr/>
          <p:nvPr/>
        </p:nvSpPr>
        <p:spPr>
          <a:xfrm>
            <a:off x="20247194" y="785772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530886F-AA43-6B07-CE79-A46591DD71C8}"/>
              </a:ext>
            </a:extLst>
          </p:cNvPr>
          <p:cNvSpPr txBox="1"/>
          <p:nvPr/>
        </p:nvSpPr>
        <p:spPr>
          <a:xfrm>
            <a:off x="19647409" y="7680270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E16281C9-03F1-9BBB-0FDD-C065C0670220}"/>
              </a:ext>
            </a:extLst>
          </p:cNvPr>
          <p:cNvSpPr/>
          <p:nvPr/>
        </p:nvSpPr>
        <p:spPr>
          <a:xfrm>
            <a:off x="20302568" y="1372324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B083B28-9B54-A3C2-620E-4D5DE14C6AE9}"/>
              </a:ext>
            </a:extLst>
          </p:cNvPr>
          <p:cNvSpPr txBox="1"/>
          <p:nvPr/>
        </p:nvSpPr>
        <p:spPr>
          <a:xfrm>
            <a:off x="19702783" y="13545789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DAD55F4F-8B4F-C8B3-F117-1083EF6285FE}"/>
              </a:ext>
            </a:extLst>
          </p:cNvPr>
          <p:cNvSpPr/>
          <p:nvPr/>
        </p:nvSpPr>
        <p:spPr>
          <a:xfrm>
            <a:off x="20275866" y="1960928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3473F2FD-E900-65DC-EF7B-DFFCAC3370EB}"/>
              </a:ext>
            </a:extLst>
          </p:cNvPr>
          <p:cNvSpPr txBox="1"/>
          <p:nvPr/>
        </p:nvSpPr>
        <p:spPr>
          <a:xfrm>
            <a:off x="19676081" y="19431837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98EA74EC-720A-4C2F-A089-544BB2CEAE52}"/>
              </a:ext>
            </a:extLst>
          </p:cNvPr>
          <p:cNvSpPr/>
          <p:nvPr/>
        </p:nvSpPr>
        <p:spPr>
          <a:xfrm>
            <a:off x="20280989" y="2557734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FA429BB3-EC54-1BA6-23BB-3720041D82AC}"/>
              </a:ext>
            </a:extLst>
          </p:cNvPr>
          <p:cNvSpPr txBox="1"/>
          <p:nvPr/>
        </p:nvSpPr>
        <p:spPr>
          <a:xfrm>
            <a:off x="19681204" y="25399893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854B7721-877F-5C17-3A98-58F203EEDF55}"/>
              </a:ext>
            </a:extLst>
          </p:cNvPr>
          <p:cNvSpPr/>
          <p:nvPr/>
        </p:nvSpPr>
        <p:spPr>
          <a:xfrm>
            <a:off x="6681473" y="2560353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B78B0E19-2D66-9F59-243F-D39FDFD283DB}"/>
              </a:ext>
            </a:extLst>
          </p:cNvPr>
          <p:cNvSpPr txBox="1"/>
          <p:nvPr/>
        </p:nvSpPr>
        <p:spPr>
          <a:xfrm>
            <a:off x="6065979" y="253727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Оксфорд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45347E4E-02AB-C8FD-3341-1AA4884DD9E0}"/>
              </a:ext>
            </a:extLst>
          </p:cNvPr>
          <p:cNvSpPr/>
          <p:nvPr/>
        </p:nvSpPr>
        <p:spPr>
          <a:xfrm>
            <a:off x="6694074" y="1964223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1BE8B34-077A-4C75-5701-6089B125505E}"/>
              </a:ext>
            </a:extLst>
          </p:cNvPr>
          <p:cNvSpPr txBox="1"/>
          <p:nvPr/>
        </p:nvSpPr>
        <p:spPr>
          <a:xfrm>
            <a:off x="6078580" y="194114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옥스퍼드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65C7269A-1692-1682-9CE4-B9AC578966D4}"/>
              </a:ext>
            </a:extLst>
          </p:cNvPr>
          <p:cNvSpPr/>
          <p:nvPr/>
        </p:nvSpPr>
        <p:spPr>
          <a:xfrm>
            <a:off x="6689259" y="1376631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7C1AB260-F18F-A026-45AB-1EAF818A714B}"/>
              </a:ext>
            </a:extLst>
          </p:cNvPr>
          <p:cNvSpPr txBox="1"/>
          <p:nvPr/>
        </p:nvSpPr>
        <p:spPr>
          <a:xfrm>
            <a:off x="5619619" y="13535488"/>
            <a:ext cx="1302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オックスフォード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4A9A74-7ADA-ED98-A62E-717769EFB7E6}"/>
              </a:ext>
            </a:extLst>
          </p:cNvPr>
          <p:cNvSpPr/>
          <p:nvPr/>
        </p:nvSpPr>
        <p:spPr>
          <a:xfrm>
            <a:off x="7240429" y="208412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445CB-D216-68DF-80BA-1A72C4475353}"/>
              </a:ext>
            </a:extLst>
          </p:cNvPr>
          <p:cNvSpPr txBox="1"/>
          <p:nvPr/>
        </p:nvSpPr>
        <p:spPr>
          <a:xfrm>
            <a:off x="7384244" y="2207799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6004-3612-7EB7-955A-615D2C425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-13567099" y="914729"/>
            <a:ext cx="13240997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72BAF-F6B6-33F1-69DB-4326AF672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076881" y="5460406"/>
            <a:ext cx="2369947" cy="365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25FF6-82D1-76ED-9F30-6A69418910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-6456341" y="1879646"/>
            <a:ext cx="5220011" cy="4435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8E3F4-C792-F239-80E4-71A6005F7312}"/>
              </a:ext>
            </a:extLst>
          </p:cNvPr>
          <p:cNvSpPr txBox="1"/>
          <p:nvPr/>
        </p:nvSpPr>
        <p:spPr>
          <a:xfrm>
            <a:off x="-13108202" y="3712845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无限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游戏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3185DD-8D39-6CB5-F002-E057E3C67434}"/>
              </a:ext>
            </a:extLst>
          </p:cNvPr>
          <p:cNvSpPr/>
          <p:nvPr/>
        </p:nvSpPr>
        <p:spPr>
          <a:xfrm>
            <a:off x="-13026001" y="3470485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26654-B356-21E7-6BEF-2F9B3FEAE77B}"/>
              </a:ext>
            </a:extLst>
          </p:cNvPr>
          <p:cNvSpPr txBox="1"/>
          <p:nvPr/>
        </p:nvSpPr>
        <p:spPr>
          <a:xfrm>
            <a:off x="-13091196" y="1998253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两种 游戏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A590A1-3C27-9799-71C6-870724947C85}"/>
              </a:ext>
            </a:extLst>
          </p:cNvPr>
          <p:cNvSpPr/>
          <p:nvPr/>
        </p:nvSpPr>
        <p:spPr>
          <a:xfrm>
            <a:off x="-1330089" y="323214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484661-0A60-469D-8E77-B07B38E41897}"/>
              </a:ext>
            </a:extLst>
          </p:cNvPr>
          <p:cNvSpPr/>
          <p:nvPr/>
        </p:nvSpPr>
        <p:spPr>
          <a:xfrm>
            <a:off x="-1396850" y="276758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E2E597-D682-1FFF-134A-54D6E45D0EC2}"/>
              </a:ext>
            </a:extLst>
          </p:cNvPr>
          <p:cNvSpPr/>
          <p:nvPr/>
        </p:nvSpPr>
        <p:spPr>
          <a:xfrm>
            <a:off x="-6898008" y="231379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B41C9D-9594-79B4-E0C7-2EE5828F984F}"/>
              </a:ext>
            </a:extLst>
          </p:cNvPr>
          <p:cNvSpPr/>
          <p:nvPr/>
        </p:nvSpPr>
        <p:spPr>
          <a:xfrm>
            <a:off x="-6460220" y="235637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C6F85A-1FC4-BF2D-3751-68A4204A30B8}"/>
              </a:ext>
            </a:extLst>
          </p:cNvPr>
          <p:cNvSpPr/>
          <p:nvPr/>
        </p:nvSpPr>
        <p:spPr>
          <a:xfrm>
            <a:off x="-6316544" y="22620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D6B960-CAFC-05F8-DC68-E841E0668BFC}"/>
              </a:ext>
            </a:extLst>
          </p:cNvPr>
          <p:cNvSpPr/>
          <p:nvPr/>
        </p:nvSpPr>
        <p:spPr>
          <a:xfrm>
            <a:off x="-6418987" y="193251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12D48-E0C8-2810-3CE8-354E6EF923BD}"/>
              </a:ext>
            </a:extLst>
          </p:cNvPr>
          <p:cNvSpPr txBox="1"/>
          <p:nvPr/>
        </p:nvSpPr>
        <p:spPr>
          <a:xfrm>
            <a:off x="-1705644" y="3257528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0E0CBD-3AC1-38C2-E3FE-5450C2302CC3}"/>
              </a:ext>
            </a:extLst>
          </p:cNvPr>
          <p:cNvSpPr txBox="1"/>
          <p:nvPr/>
        </p:nvSpPr>
        <p:spPr>
          <a:xfrm>
            <a:off x="-1353574" y="2596830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93929-8928-8C59-2B49-2EA46A91A532}"/>
              </a:ext>
            </a:extLst>
          </p:cNvPr>
          <p:cNvSpPr txBox="1"/>
          <p:nvPr/>
        </p:nvSpPr>
        <p:spPr>
          <a:xfrm>
            <a:off x="-6373810" y="174171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汉堡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DC5058-373C-0CB6-C874-E1979E8AF0C1}"/>
              </a:ext>
            </a:extLst>
          </p:cNvPr>
          <p:cNvSpPr txBox="1"/>
          <p:nvPr/>
        </p:nvSpPr>
        <p:spPr>
          <a:xfrm>
            <a:off x="-6353582" y="197837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法兰克福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1A86FD-1038-CBEC-C6D4-3139FC55EBCD}"/>
              </a:ext>
            </a:extLst>
          </p:cNvPr>
          <p:cNvSpPr txBox="1"/>
          <p:nvPr/>
        </p:nvSpPr>
        <p:spPr>
          <a:xfrm>
            <a:off x="-6715023" y="243652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苏黎世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60D7B6-B947-4A92-A713-37B80C74700B}"/>
              </a:ext>
            </a:extLst>
          </p:cNvPr>
          <p:cNvSpPr txBox="1"/>
          <p:nvPr/>
        </p:nvSpPr>
        <p:spPr>
          <a:xfrm>
            <a:off x="-7290204" y="231273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49C3A3-B7EA-F54D-60EE-EFC3AD3571CD}"/>
              </a:ext>
            </a:extLst>
          </p:cNvPr>
          <p:cNvSpPr/>
          <p:nvPr/>
        </p:nvSpPr>
        <p:spPr>
          <a:xfrm>
            <a:off x="-6740927" y="2210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43D028-A2FF-B434-EE21-108D8473C3F3}"/>
              </a:ext>
            </a:extLst>
          </p:cNvPr>
          <p:cNvSpPr txBox="1"/>
          <p:nvPr/>
        </p:nvSpPr>
        <p:spPr>
          <a:xfrm>
            <a:off x="-6858033" y="1993032"/>
            <a:ext cx="50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D3E37-CC5A-E360-C73E-9169D6F68398}"/>
              </a:ext>
            </a:extLst>
          </p:cNvPr>
          <p:cNvSpPr txBox="1"/>
          <p:nvPr/>
        </p:nvSpPr>
        <p:spPr>
          <a:xfrm>
            <a:off x="-10426557" y="2699281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华盛顿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FBB4D2-74BE-9081-E0A0-F7BA084A3EF7}"/>
              </a:ext>
            </a:extLst>
          </p:cNvPr>
          <p:cNvSpPr/>
          <p:nvPr/>
        </p:nvSpPr>
        <p:spPr>
          <a:xfrm>
            <a:off x="-10494324" y="278245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76901C-53F3-EAAB-87EC-7911F41B790D}"/>
              </a:ext>
            </a:extLst>
          </p:cNvPr>
          <p:cNvSpPr/>
          <p:nvPr/>
        </p:nvSpPr>
        <p:spPr>
          <a:xfrm>
            <a:off x="-6969708" y="205906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3CC93-D1D6-390D-0B66-FB7E8DCD2C4C}"/>
              </a:ext>
            </a:extLst>
          </p:cNvPr>
          <p:cNvSpPr txBox="1"/>
          <p:nvPr/>
        </p:nvSpPr>
        <p:spPr>
          <a:xfrm>
            <a:off x="-7357566" y="184577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19F6A0-E9F9-3231-E02A-6B3A4AEC18A8}"/>
              </a:ext>
            </a:extLst>
          </p:cNvPr>
          <p:cNvSpPr/>
          <p:nvPr/>
        </p:nvSpPr>
        <p:spPr>
          <a:xfrm>
            <a:off x="-6414070" y="212424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BFBC42-ECE1-9BA7-CFF1-69D04AD1BCF0}"/>
              </a:ext>
            </a:extLst>
          </p:cNvPr>
          <p:cNvSpPr txBox="1"/>
          <p:nvPr/>
        </p:nvSpPr>
        <p:spPr>
          <a:xfrm>
            <a:off x="-6270255" y="224791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04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3058133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신에너지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풍력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태양광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수소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저장 통합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94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0306926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원의 둘레의 어둠도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함께 늘어난다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알베르트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아인슈타인</a:t>
            </a:r>
            <a:r>
              <a:rPr lang="en-US" altLang="ko-KR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ETH 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졸업생</a:t>
            </a:r>
            <a:r>
              <a:rPr lang="en-US" altLang="ko-KR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2988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지식의 원이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확장될 때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지금은 오히려</a:t>
            </a: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세계를 집으로 삼는다</a:t>
            </a: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쉬우웨이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예전의 너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39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3" y="24185620"/>
            <a:ext cx="1049404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한때는 검을 들고</a:t>
            </a: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천애를 </a:t>
            </a:r>
            <a:r>
              <a:rPr lang="ko-KR" alt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떠돌길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꿈꾸었지만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50000"/>
          </a:blip>
          <a:srcRect t="54064"/>
          <a:stretch/>
        </p:blipFill>
        <p:spPr>
          <a:xfrm>
            <a:off x="11910201" y="1349000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8938138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신교통</a:t>
            </a:r>
            <a:endParaRPr lang="ko-KR" alt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저탄소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스마트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공유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Banner_cns_3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7974CB5E-A85E-4558-8E75-5A08D80E66C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FC2067-031C-9E04-E120-584FB3F47165}"/>
              </a:ext>
            </a:extLst>
          </p:cNvPr>
          <p:cNvSpPr>
            <a:spLocks/>
          </p:cNvSpPr>
          <p:nvPr/>
        </p:nvSpPr>
        <p:spPr>
          <a:xfrm>
            <a:off x="830033" y="16136490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4DC37A5-CE0C-4CCE-2630-80C1747A7DC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ECB442-5A1B-917C-3816-7926B673DA4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9087" y="1607920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9BD3E-9E82-6049-5489-57C3B189365B}"/>
              </a:ext>
            </a:extLst>
          </p:cNvPr>
          <p:cNvSpPr txBox="1"/>
          <p:nvPr/>
        </p:nvSpPr>
        <p:spPr>
          <a:xfrm>
            <a:off x="6569758" y="4922971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유한 및 무한 게임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CC805-D2A9-AA82-5BA4-2724C97AEC0B}"/>
              </a:ext>
            </a:extLst>
          </p:cNvPr>
          <p:cNvSpPr/>
          <p:nvPr/>
        </p:nvSpPr>
        <p:spPr>
          <a:xfrm>
            <a:off x="6661840" y="4810108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E25AA-BD00-9563-92A5-C664F73992DC}"/>
              </a:ext>
            </a:extLst>
          </p:cNvPr>
          <p:cNvSpPr txBox="1"/>
          <p:nvPr/>
        </p:nvSpPr>
        <p:spPr>
          <a:xfrm>
            <a:off x="6588808" y="287030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세상에는 두 종류의 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게임이 있다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FADAF-BC81-D798-9D86-1043F53EA6B8}"/>
              </a:ext>
            </a:extLst>
          </p:cNvPr>
          <p:cNvSpPr txBox="1"/>
          <p:nvPr/>
        </p:nvSpPr>
        <p:spPr>
          <a:xfrm>
            <a:off x="23835203" y="5246141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안칭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FDF29-BCA5-5928-0794-6D698B0FF577}"/>
              </a:ext>
            </a:extLst>
          </p:cNvPr>
          <p:cNvSpPr txBox="1"/>
          <p:nvPr/>
        </p:nvSpPr>
        <p:spPr>
          <a:xfrm>
            <a:off x="24301417" y="415182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베이징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9B792-B1CF-8240-541D-2BDADBB40C46}"/>
              </a:ext>
            </a:extLst>
          </p:cNvPr>
          <p:cNvSpPr txBox="1"/>
          <p:nvPr/>
        </p:nvSpPr>
        <p:spPr>
          <a:xfrm>
            <a:off x="16277252" y="281797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함부르크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1DC43-62B3-44E0-EBD5-0595C88B20BF}"/>
              </a:ext>
            </a:extLst>
          </p:cNvPr>
          <p:cNvSpPr txBox="1"/>
          <p:nvPr/>
        </p:nvSpPr>
        <p:spPr>
          <a:xfrm>
            <a:off x="16478709" y="335542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뮌헨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AC809-B49A-967A-4160-005B931E910B}"/>
              </a:ext>
            </a:extLst>
          </p:cNvPr>
          <p:cNvSpPr txBox="1"/>
          <p:nvPr/>
        </p:nvSpPr>
        <p:spPr>
          <a:xfrm>
            <a:off x="15815997" y="393030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취리히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37D40-2B77-E7ED-2861-B455B3A2140F}"/>
              </a:ext>
            </a:extLst>
          </p:cNvPr>
          <p:cNvSpPr txBox="1"/>
          <p:nvPr/>
        </p:nvSpPr>
        <p:spPr>
          <a:xfrm>
            <a:off x="15158295" y="3549953"/>
            <a:ext cx="6170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렌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64B5-7EC5-CBF5-DAF9-3BB7774340D3}"/>
              </a:ext>
            </a:extLst>
          </p:cNvPr>
          <p:cNvSpPr txBox="1"/>
          <p:nvPr/>
        </p:nvSpPr>
        <p:spPr>
          <a:xfrm>
            <a:off x="15757672" y="320909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파리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9734F-2397-E686-78F8-33A2CC79D443}"/>
              </a:ext>
            </a:extLst>
          </p:cNvPr>
          <p:cNvSpPr txBox="1"/>
          <p:nvPr/>
        </p:nvSpPr>
        <p:spPr>
          <a:xfrm>
            <a:off x="14472168" y="307509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옥스퍼드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411D37-3AB0-BF88-FF9F-CC5F792CBF9F}"/>
              </a:ext>
            </a:extLst>
          </p:cNvPr>
          <p:cNvSpPr txBox="1"/>
          <p:nvPr/>
        </p:nvSpPr>
        <p:spPr>
          <a:xfrm>
            <a:off x="9880709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워싱턴</a:t>
            </a:r>
            <a:r>
              <a:rPr lang="en-I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03ADFB-3C48-8E3D-1CDB-CA79A1DCCAB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5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Infinite</a:t>
            </a:r>
            <a:r>
              <a:rPr lang="zh-CN" alt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endParaRPr lang="en-US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6156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Games in the World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629598" y="5219136"/>
            <a:ext cx="10504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Anhui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70385" y="323590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Frankfurt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0593" y="3584934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40056" y="3247591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New Energy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Wind-Solar-Hydrogen Nexus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732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So does the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Circumference of Darkness</a:t>
            </a: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ETH Alumni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03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As the Sphere of </a:t>
            </a:r>
          </a:p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Knowledge Expands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Travel with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 Regret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Live life with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 Excuses 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237655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New Transportation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Low-carbon, Smart, Sharing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6D7001-F2D0-9CA1-EC8C-8A38B6EE0D14}"/>
              </a:ext>
            </a:extLst>
          </p:cNvPr>
          <p:cNvSpPr txBox="1"/>
          <p:nvPr/>
        </p:nvSpPr>
        <p:spPr>
          <a:xfrm>
            <a:off x="16357355" y="2832722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19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Новая энергия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Интеграция ветра, солнца и водорода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940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расширяется и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окружность</a:t>
            </a:r>
            <a:r>
              <a:rPr lang="zh-CN" alt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тьмы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n-I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Cyrl-AZ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Альберт Эйнштейн (1879-1955), выпускник </a:t>
            </a:r>
            <a:r>
              <a:rPr lang="en-IE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ETH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788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С расширением 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сферы знаний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Путешествуй без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cожалений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Cyrl-AZ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Оскар Уайльд</a:t>
            </a:r>
            <a:r>
              <a:rPr lang="zh-CN" altLang="en-US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(1854-1900)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Живи без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оправданий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542181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Новый транспорт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Низкоуглеродный, умный, совместный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81F2DE5-B493-6170-1368-7C144933D5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70799" y="1608183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8CFA54-8974-E2A3-19BE-ABE7F69E578E}"/>
              </a:ext>
            </a:extLst>
          </p:cNvPr>
          <p:cNvSpPr txBox="1"/>
          <p:nvPr/>
        </p:nvSpPr>
        <p:spPr>
          <a:xfrm>
            <a:off x="6551470" y="5030810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57019-0F83-DFCA-D6E5-2125D45E172F}"/>
              </a:ext>
            </a:extLst>
          </p:cNvPr>
          <p:cNvSpPr/>
          <p:nvPr/>
        </p:nvSpPr>
        <p:spPr>
          <a:xfrm>
            <a:off x="6643552" y="4810371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74FAE8-DB5D-17CE-FA51-2BA08482FE1A}"/>
              </a:ext>
            </a:extLst>
          </p:cNvPr>
          <p:cNvSpPr txBox="1"/>
          <p:nvPr/>
        </p:nvSpPr>
        <p:spPr>
          <a:xfrm>
            <a:off x="6570520" y="2843669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99C0-F37D-3778-1586-0C2EFAC1D8E0}"/>
              </a:ext>
            </a:extLst>
          </p:cNvPr>
          <p:cNvSpPr txBox="1"/>
          <p:nvPr/>
        </p:nvSpPr>
        <p:spPr>
          <a:xfrm>
            <a:off x="23425418" y="520503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Аньцин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014C1-82F9-409E-7A29-DF40782C2153}"/>
              </a:ext>
            </a:extLst>
          </p:cNvPr>
          <p:cNvSpPr txBox="1"/>
          <p:nvPr/>
        </p:nvSpPr>
        <p:spPr>
          <a:xfrm>
            <a:off x="24283129" y="4152085"/>
            <a:ext cx="13952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Пекин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C6E494-7EDE-D948-6D1A-C31EB3D7F14E}"/>
              </a:ext>
            </a:extLst>
          </p:cNvPr>
          <p:cNvSpPr txBox="1"/>
          <p:nvPr/>
        </p:nvSpPr>
        <p:spPr>
          <a:xfrm>
            <a:off x="16300587" y="281823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Гамбург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1316DC-CB60-3924-2D7F-B1A30C494510}"/>
              </a:ext>
            </a:extLst>
          </p:cNvPr>
          <p:cNvSpPr txBox="1"/>
          <p:nvPr/>
        </p:nvSpPr>
        <p:spPr>
          <a:xfrm>
            <a:off x="16495305" y="3400650"/>
            <a:ext cx="21863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Мюнхен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253FEA-ED15-845F-F4C7-DDF939F244CC}"/>
              </a:ext>
            </a:extLst>
          </p:cNvPr>
          <p:cNvSpPr txBox="1"/>
          <p:nvPr/>
        </p:nvSpPr>
        <p:spPr>
          <a:xfrm>
            <a:off x="15481851" y="3887806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Цюрих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CF3C46-2741-83CB-16CC-B42890CC7209}"/>
              </a:ext>
            </a:extLst>
          </p:cNvPr>
          <p:cNvSpPr txBox="1"/>
          <p:nvPr/>
        </p:nvSpPr>
        <p:spPr>
          <a:xfrm>
            <a:off x="14793160" y="354812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A28EBD-E759-6936-DED0-0A10D1795302}"/>
              </a:ext>
            </a:extLst>
          </p:cNvPr>
          <p:cNvSpPr txBox="1"/>
          <p:nvPr/>
        </p:nvSpPr>
        <p:spPr>
          <a:xfrm>
            <a:off x="15720936" y="321152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Париж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A84553-61E3-4939-9C99-AF2C543966FB}"/>
              </a:ext>
            </a:extLst>
          </p:cNvPr>
          <p:cNvSpPr txBox="1"/>
          <p:nvPr/>
        </p:nvSpPr>
        <p:spPr>
          <a:xfrm>
            <a:off x="14462593" y="3030015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Оксфорд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7F0D72-64C2-51D3-5ACF-CC18AACD5FB7}"/>
              </a:ext>
            </a:extLst>
          </p:cNvPr>
          <p:cNvSpPr txBox="1"/>
          <p:nvPr/>
        </p:nvSpPr>
        <p:spPr>
          <a:xfrm>
            <a:off x="9898997" y="44149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Вашингтон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5F0A49-D2CD-0F85-F5F9-BB487D4AF2C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4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 </a:t>
            </a:r>
            <a:r>
              <a:rPr lang="en-US" altLang="ja-JP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2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</a:p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 がある</a:t>
            </a:r>
          </a:p>
          <a:p>
            <a:endParaRPr lang="ja-JP" altLang="en-US" sz="5400" b="1" dirty="0" err="1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60478" y="279240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ハンブルク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03105" y="33570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ミュンヘン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645427" y="3930643"/>
            <a:ext cx="17591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チューリッヒ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713489" y="3716390"/>
            <a:ext cx="1231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レンヌ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73215" y="3170887"/>
            <a:ext cx="75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パリ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1244156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しい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エネルギー</a:t>
            </a:r>
            <a:endParaRPr lang="en-IE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風・光・水素・蓄電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40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9887420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円周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暗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さも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共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増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す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アインシュタイン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卒業生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17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知識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円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拡大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するとき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3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今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はむしろ</a:t>
            </a:r>
            <a:endParaRPr lang="en-US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我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家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とする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許巍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「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昔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君 」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42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かつて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剣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携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えて</a:t>
            </a:r>
            <a:endParaRPr lang="en-US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天涯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巡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る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夢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見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た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9393311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しい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低炭素・</a:t>
            </a:r>
            <a:r>
              <a:rPr lang="ja-JP" altLang="en-US" sz="5400" b="1" i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スマート・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共有</a:t>
            </a:r>
            <a:endParaRPr lang="en-IE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FF6FD2E-8BE1-97F0-EA61-0BEA16E2B2FF}"/>
              </a:ext>
            </a:extLst>
          </p:cNvPr>
          <p:cNvSpPr txBox="1"/>
          <p:nvPr/>
        </p:nvSpPr>
        <p:spPr>
          <a:xfrm>
            <a:off x="9880709" y="4427653"/>
            <a:ext cx="17139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ワシントン</a:t>
            </a:r>
            <a:r>
              <a:rPr lang="en-I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FB43E4-B688-681A-7406-7D74C5EE2C00}"/>
              </a:ext>
            </a:extLst>
          </p:cNvPr>
          <p:cNvSpPr txBox="1"/>
          <p:nvPr/>
        </p:nvSpPr>
        <p:spPr>
          <a:xfrm>
            <a:off x="13637513" y="3074333"/>
            <a:ext cx="21303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オックスフォード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Banner_jp_3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E5CEE8-C691-F108-5539-CE25322118A5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EC26F-A0CC-4A89-1239-D3E616BEF737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C0BCC-6EA2-A269-D903-F0DE9E10073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8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Neue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Energie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Wind-Solar-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Wasserstoff</a:t>
            </a:r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-Nexus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795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Erweitert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sich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auch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der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Umfang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der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Dunkelheit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ETH-Alumni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03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Mit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Ausdehnung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Sphäre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des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Wissens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Reise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ohne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Reue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Lebe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dein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Leben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ohne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Ausreden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474090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Neue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Mobilität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Kohlenstoffarm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intelligent,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gemeinsam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BEAF7F8-67F7-8CE1-4CFD-A943F29CBD2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4221" y="1598746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A40FA52-1DE3-8ECB-537E-2347E252C040}"/>
              </a:ext>
            </a:extLst>
          </p:cNvPr>
          <p:cNvSpPr txBox="1"/>
          <p:nvPr/>
        </p:nvSpPr>
        <p:spPr>
          <a:xfrm>
            <a:off x="6564892" y="5021373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Endlich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und 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charset="0"/>
              </a:rPr>
              <a:t>unendlich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FB4C6B-BA85-0777-8A77-C1F50644C405}"/>
              </a:ext>
            </a:extLst>
          </p:cNvPr>
          <p:cNvSpPr/>
          <p:nvPr/>
        </p:nvSpPr>
        <p:spPr>
          <a:xfrm>
            <a:off x="6656974" y="4824997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BAD56C-3643-E0FD-A7BD-854AA2135B70}"/>
              </a:ext>
            </a:extLst>
          </p:cNvPr>
          <p:cNvSpPr txBox="1"/>
          <p:nvPr/>
        </p:nvSpPr>
        <p:spPr>
          <a:xfrm>
            <a:off x="6583942" y="2834232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Es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gibt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zwei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Arten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von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Spielen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auf der Welt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FBB2BD-236F-7101-342E-EB8C92A9B451}"/>
              </a:ext>
            </a:extLst>
          </p:cNvPr>
          <p:cNvSpPr txBox="1"/>
          <p:nvPr/>
        </p:nvSpPr>
        <p:spPr>
          <a:xfrm>
            <a:off x="23558599" y="518459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472178-972B-A32F-7E6C-ED5E46392416}"/>
              </a:ext>
            </a:extLst>
          </p:cNvPr>
          <p:cNvSpPr txBox="1"/>
          <p:nvPr/>
        </p:nvSpPr>
        <p:spPr>
          <a:xfrm>
            <a:off x="24310619" y="4142648"/>
            <a:ext cx="13521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9CC211-E4F3-4F07-3641-DD85125255E9}"/>
              </a:ext>
            </a:extLst>
          </p:cNvPr>
          <p:cNvSpPr txBox="1"/>
          <p:nvPr/>
        </p:nvSpPr>
        <p:spPr>
          <a:xfrm>
            <a:off x="16313222" y="280879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050C28-1C4C-80C0-D31D-E2F7557DCCAD}"/>
              </a:ext>
            </a:extLst>
          </p:cNvPr>
          <p:cNvSpPr txBox="1"/>
          <p:nvPr/>
        </p:nvSpPr>
        <p:spPr>
          <a:xfrm>
            <a:off x="16487911" y="334624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München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6809F0-2ED6-2359-B4DA-E6FBBD5A0E04}"/>
              </a:ext>
            </a:extLst>
          </p:cNvPr>
          <p:cNvSpPr txBox="1"/>
          <p:nvPr/>
        </p:nvSpPr>
        <p:spPr>
          <a:xfrm>
            <a:off x="15546417" y="385847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Zürich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00D375-6F55-061C-94DE-33C89D02E585}"/>
              </a:ext>
            </a:extLst>
          </p:cNvPr>
          <p:cNvSpPr txBox="1"/>
          <p:nvPr/>
        </p:nvSpPr>
        <p:spPr>
          <a:xfrm>
            <a:off x="14606988" y="346413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694B92-0DFA-1583-274E-15DB927A7A0F}"/>
              </a:ext>
            </a:extLst>
          </p:cNvPr>
          <p:cNvSpPr txBox="1"/>
          <p:nvPr/>
        </p:nvSpPr>
        <p:spPr>
          <a:xfrm>
            <a:off x="15810825" y="321900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05B06E-C9DF-B044-B16D-E2999FE65837}"/>
              </a:ext>
            </a:extLst>
          </p:cNvPr>
          <p:cNvSpPr txBox="1"/>
          <p:nvPr/>
        </p:nvSpPr>
        <p:spPr>
          <a:xfrm>
            <a:off x="9906109" y="438955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225C82-1139-ADFD-99A6-4FE9DBE4B2CE}"/>
              </a:ext>
            </a:extLst>
          </p:cNvPr>
          <p:cNvSpPr txBox="1"/>
          <p:nvPr/>
        </p:nvSpPr>
        <p:spPr>
          <a:xfrm>
            <a:off x="14662368" y="3093383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5B1A5BB-F4E3-A758-021B-AC3F6A4F35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0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Nouvelle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énergie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Nexus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éolien-solaire-hydrogène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40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Ainsi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s'accroît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périmètre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l’obscurité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ancien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élève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l’ETH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 fur et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à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mesure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que la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sphère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du savoir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s'agrandit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Parcours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 monde sans regret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356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Vis la vie</a:t>
            </a:r>
            <a:b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</a:b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sans excuses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237655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Nouveau transport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Bas-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carbone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intelligent, partage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7E0E590-C403-61DA-DB7B-D8C28BA542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9087" y="1592978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71437A-59E5-6AA8-9EA6-3055FF613D0E}"/>
              </a:ext>
            </a:extLst>
          </p:cNvPr>
          <p:cNvSpPr txBox="1"/>
          <p:nvPr/>
        </p:nvSpPr>
        <p:spPr>
          <a:xfrm>
            <a:off x="6569758" y="5015605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2ACA2D-49CD-4A3E-6DD6-D79C23592EBA}"/>
              </a:ext>
            </a:extLst>
          </p:cNvPr>
          <p:cNvSpPr/>
          <p:nvPr/>
        </p:nvSpPr>
        <p:spPr>
          <a:xfrm>
            <a:off x="6661840" y="4813454"/>
            <a:ext cx="374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6788-283D-DF7B-8E8E-415E43D22EC7}"/>
              </a:ext>
            </a:extLst>
          </p:cNvPr>
          <p:cNvSpPr txBox="1"/>
          <p:nvPr/>
        </p:nvSpPr>
        <p:spPr>
          <a:xfrm>
            <a:off x="6588808" y="282846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jeux dans le monde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11D84-2350-F96E-DA69-0FF69063C537}"/>
              </a:ext>
            </a:extLst>
          </p:cNvPr>
          <p:cNvSpPr txBox="1"/>
          <p:nvPr/>
        </p:nvSpPr>
        <p:spPr>
          <a:xfrm>
            <a:off x="23549397" y="5178831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64B570-3FBC-76EE-F38A-39C082DDFEB5}"/>
              </a:ext>
            </a:extLst>
          </p:cNvPr>
          <p:cNvSpPr txBox="1"/>
          <p:nvPr/>
        </p:nvSpPr>
        <p:spPr>
          <a:xfrm>
            <a:off x="24301417" y="4136880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Pékin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EDABDA-1D8B-0D8F-DB70-1F37C893BECE}"/>
              </a:ext>
            </a:extLst>
          </p:cNvPr>
          <p:cNvSpPr txBox="1"/>
          <p:nvPr/>
        </p:nvSpPr>
        <p:spPr>
          <a:xfrm>
            <a:off x="16291320" y="280303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Hambourg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CA426B-F980-3BFD-A990-7B9A37621C8B}"/>
              </a:ext>
            </a:extLst>
          </p:cNvPr>
          <p:cNvSpPr txBox="1"/>
          <p:nvPr/>
        </p:nvSpPr>
        <p:spPr>
          <a:xfrm>
            <a:off x="16492777" y="334048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15E1F0-2C87-6B5F-711D-CAE99EE650F6}"/>
              </a:ext>
            </a:extLst>
          </p:cNvPr>
          <p:cNvSpPr txBox="1"/>
          <p:nvPr/>
        </p:nvSpPr>
        <p:spPr>
          <a:xfrm>
            <a:off x="15565351" y="385270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151630-2047-6E49-1D94-B02BC131DA32}"/>
              </a:ext>
            </a:extLst>
          </p:cNvPr>
          <p:cNvSpPr txBox="1"/>
          <p:nvPr/>
        </p:nvSpPr>
        <p:spPr>
          <a:xfrm>
            <a:off x="14597786" y="3458366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A0C015-3377-20CA-79BC-83A7C76FA59B}"/>
              </a:ext>
            </a:extLst>
          </p:cNvPr>
          <p:cNvSpPr txBox="1"/>
          <p:nvPr/>
        </p:nvSpPr>
        <p:spPr>
          <a:xfrm>
            <a:off x="15746696" y="318200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D37676-20D9-681A-CBB0-8237D638424A}"/>
              </a:ext>
            </a:extLst>
          </p:cNvPr>
          <p:cNvSpPr txBox="1"/>
          <p:nvPr/>
        </p:nvSpPr>
        <p:spPr>
          <a:xfrm>
            <a:off x="9924397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2A4A5B-AA1E-9B35-D30A-7C269FC0C649}"/>
              </a:ext>
            </a:extLst>
          </p:cNvPr>
          <p:cNvSpPr txBox="1"/>
          <p:nvPr/>
        </p:nvSpPr>
        <p:spPr>
          <a:xfrm>
            <a:off x="14680656" y="3056807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9C70D4D-A3B3-86F7-B36F-660DB0BBF66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5724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37266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Nueva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Energía</a:t>
            </a:r>
            <a:endParaRPr lang="en-US" sz="5400" b="1" dirty="0">
              <a:solidFill>
                <a:schemeClr val="bg1"/>
              </a:solidFill>
              <a:latin typeface="+mj-lt"/>
              <a:ea typeface="Hiragino Mincho Pro W3" charset="-128"/>
            </a:endParaRPr>
          </a:p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Nexo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Eólico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-Solar-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Hidrógeno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264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También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hace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Circunferencia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Oscuridad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Alumnos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medida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que la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Esfera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del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Conocimiento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se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Expande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826166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Viaja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por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el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mundo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sin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Arrepentimientos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03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Vive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vida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sin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Excusas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89" y="11795827"/>
            <a:ext cx="1513478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Nuevo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Transporte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Bajo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en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Carbono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Inteligente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Compartido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4BAD6C-D30E-2FD2-7389-05835FBF61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03032" y="2801282"/>
            <a:ext cx="716884" cy="825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D01E53-3189-D146-E2B2-66E708DDC69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596116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56AA9D6-43F3-EE6C-BF99-E5DF14E25782}"/>
              </a:ext>
            </a:extLst>
          </p:cNvPr>
          <p:cNvSpPr txBox="1"/>
          <p:nvPr/>
        </p:nvSpPr>
        <p:spPr>
          <a:xfrm>
            <a:off x="6573469" y="5018743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421F23-D772-0E13-998E-051BCED076BF}"/>
              </a:ext>
            </a:extLst>
          </p:cNvPr>
          <p:cNvSpPr/>
          <p:nvPr/>
        </p:nvSpPr>
        <p:spPr>
          <a:xfrm>
            <a:off x="6665551" y="4798304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7B9E48-B1FE-92F0-02B1-00BB0827F2CA}"/>
              </a:ext>
            </a:extLst>
          </p:cNvPr>
          <p:cNvSpPr txBox="1"/>
          <p:nvPr/>
        </p:nvSpPr>
        <p:spPr>
          <a:xfrm>
            <a:off x="6592519" y="2831602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54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A3779A-0220-F735-F01B-EC3AE258E8D2}"/>
              </a:ext>
            </a:extLst>
          </p:cNvPr>
          <p:cNvSpPr txBox="1"/>
          <p:nvPr/>
        </p:nvSpPr>
        <p:spPr>
          <a:xfrm>
            <a:off x="23524972" y="518196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6BB464-928C-7967-8EA9-17C5A61CB351}"/>
              </a:ext>
            </a:extLst>
          </p:cNvPr>
          <p:cNvSpPr txBox="1"/>
          <p:nvPr/>
        </p:nvSpPr>
        <p:spPr>
          <a:xfrm>
            <a:off x="24347332" y="4140018"/>
            <a:ext cx="12074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6C039E-877B-9F6D-3E4E-BF9CDF13D11E}"/>
              </a:ext>
            </a:extLst>
          </p:cNvPr>
          <p:cNvSpPr txBox="1"/>
          <p:nvPr/>
        </p:nvSpPr>
        <p:spPr>
          <a:xfrm>
            <a:off x="16309099" y="280616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A600F7-8757-35D5-F905-981FC013064F}"/>
              </a:ext>
            </a:extLst>
          </p:cNvPr>
          <p:cNvSpPr txBox="1"/>
          <p:nvPr/>
        </p:nvSpPr>
        <p:spPr>
          <a:xfrm>
            <a:off x="16496488" y="334361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AF8DC6-EF7F-7F95-E6A0-F5DC6FA73323}"/>
              </a:ext>
            </a:extLst>
          </p:cNvPr>
          <p:cNvSpPr txBox="1"/>
          <p:nvPr/>
        </p:nvSpPr>
        <p:spPr>
          <a:xfrm>
            <a:off x="15540926" y="385584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Zúrich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7D869A-7DAC-E3F7-6B4A-FEC2D7396F91}"/>
              </a:ext>
            </a:extLst>
          </p:cNvPr>
          <p:cNvSpPr txBox="1"/>
          <p:nvPr/>
        </p:nvSpPr>
        <p:spPr>
          <a:xfrm>
            <a:off x="14601497" y="346150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CC3C06-E036-0933-A8B4-54BBF1E04A7A}"/>
              </a:ext>
            </a:extLst>
          </p:cNvPr>
          <p:cNvSpPr txBox="1"/>
          <p:nvPr/>
        </p:nvSpPr>
        <p:spPr>
          <a:xfrm>
            <a:off x="15774206" y="318308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París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F8682-65BC-902E-0617-707D7AC91F9E}"/>
              </a:ext>
            </a:extLst>
          </p:cNvPr>
          <p:cNvSpPr txBox="1"/>
          <p:nvPr/>
        </p:nvSpPr>
        <p:spPr>
          <a:xfrm>
            <a:off x="14680656" y="3056807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4A0F6C-AB28-DDB8-78FC-E4F5D8B5B00A}"/>
              </a:ext>
            </a:extLst>
          </p:cNvPr>
          <p:cNvSpPr txBox="1"/>
          <p:nvPr/>
        </p:nvSpPr>
        <p:spPr>
          <a:xfrm>
            <a:off x="9924397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8CA4A00-AF3C-5284-A933-E38245D95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6480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5349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Finito</a:t>
            </a:r>
            <a:r>
              <a:rPr lang="en-US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e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infinito</a:t>
            </a:r>
            <a:endParaRPr lang="en-US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558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Ci </a:t>
            </a:r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sono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due tipi di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Giochi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nel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mondo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584553" y="5220866"/>
            <a:ext cx="15232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Pechino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332478" y="280511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Amburgo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5805" y="3369787"/>
            <a:ext cx="17056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Monaco di </a:t>
            </a:r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Baviera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759331" y="3208674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Parigi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Nuova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Energia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Nesso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Eolico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-Solare-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Ipergen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86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Così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fa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anche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Circonferenza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dell'Oscurità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Alumni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dell'ETH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Man mano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che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Sfera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del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Conoscenza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Espande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10140894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Viaggia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per il mondo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senza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rimpianti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Vivi la vita</a:t>
            </a:r>
          </a:p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senza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scuse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542181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Nuovo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Trasporto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Basso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Carbonio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Intelligente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Condiviso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75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14236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9546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</a:t>
            </a:r>
          </a:p>
          <a:p>
            <a:r>
              <a:rPr lang="ar-AE" altLang="zh-CN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لامحدودة</a:t>
            </a:r>
            <a:r>
              <a:rPr lang="zh-CN" altLang="en-US" sz="66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endParaRPr lang="en-US" altLang="zh-CN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31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452" y="2541209"/>
            <a:ext cx="784795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</a:t>
            </a:r>
            <a:endParaRPr lang="en-US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r-AE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في العالم</a:t>
            </a:r>
            <a:endParaRPr lang="en-US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584553" y="5220866"/>
            <a:ext cx="15232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أنكينغ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بكين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332478" y="280511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هامبورغ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5805" y="3369787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ميونيخ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زيورخ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رانس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759331" y="3208674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باريس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36322" y="9404235"/>
            <a:ext cx="1535501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الطاقة الجديدة</a:t>
            </a:r>
          </a:p>
          <a:p>
            <a:r>
              <a:rPr lang="ar-AE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رابط الرياح-الشمس-الهيدروجين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8064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576237"/>
            <a:ext cx="14704755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8000" dirty="0">
                <a:solidFill>
                  <a:schemeClr val="bg1"/>
                </a:solidFill>
                <a:latin typeface="+mj-lt"/>
              </a:rPr>
              <a:t>توسع محيط الظلام</a:t>
            </a:r>
            <a:endParaRPr lang="en-US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ar-A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ألبرت أينشتاين </a:t>
            </a:r>
            <a:r>
              <a:rPr lang="ar-AE" altLang="zh-CN" sz="2800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(1879-1955)</a:t>
            </a:r>
            <a:r>
              <a:rPr lang="ar-A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، خريج المعهد التقني الفدرالي العالي في زيورخ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481036"/>
            <a:ext cx="1390850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كلما اتسع مجال المعرفة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450941"/>
            <a:ext cx="9203956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سافر حول العالم بلا ندم</a:t>
            </a:r>
            <a:endParaRPr lang="en-US" altLang="zh-CN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ar-A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أوسكار وايلد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709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270680"/>
            <a:ext cx="1114437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عش الحياة بلا أعذار</a:t>
            </a:r>
            <a:endParaRPr lang="en-US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527486" y="11665691"/>
            <a:ext cx="12376556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النقل الجديد</a:t>
            </a:r>
          </a:p>
          <a:p>
            <a:r>
              <a:rPr lang="ar-AE" sz="6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منخفض الكربون، ذكي، ومشترك</a:t>
            </a:r>
            <a:endParaRPr lang="en-US" altLang="zh-CN" sz="60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60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واشنطن العاصمة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أوكسفورد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255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9917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929DAF-DB9E-982B-7EFC-2622D871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620" t="28779" r="208" b="113"/>
          <a:stretch/>
        </p:blipFill>
        <p:spPr>
          <a:xfrm>
            <a:off x="400688" y="6321263"/>
            <a:ext cx="21102182" cy="860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C9A633-F368-93A6-BE65-3AA371B8B9E9}"/>
              </a:ext>
            </a:extLst>
          </p:cNvPr>
          <p:cNvSpPr/>
          <p:nvPr/>
        </p:nvSpPr>
        <p:spPr>
          <a:xfrm>
            <a:off x="400688" y="6321262"/>
            <a:ext cx="21102182" cy="8605983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46EC5-4CC6-BB03-3002-DFE38FE7C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948" y="13565711"/>
            <a:ext cx="3776985" cy="581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AC155-063D-7BB0-FC69-F4A0A5421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12255617" y="7859051"/>
            <a:ext cx="8319134" cy="7068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B49A48-7FB3-C84A-C556-FD35C9FD4FD5}"/>
              </a:ext>
            </a:extLst>
          </p:cNvPr>
          <p:cNvSpPr txBox="1"/>
          <p:nvPr/>
        </p:nvSpPr>
        <p:spPr>
          <a:xfrm>
            <a:off x="1132032" y="10706480"/>
            <a:ext cx="723025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32639-F383-C9F6-04AF-56E3945AC032}"/>
              </a:ext>
            </a:extLst>
          </p:cNvPr>
          <p:cNvSpPr/>
          <p:nvPr/>
        </p:nvSpPr>
        <p:spPr>
          <a:xfrm>
            <a:off x="1263036" y="10394373"/>
            <a:ext cx="5905560" cy="97964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44A4A-BFCD-8084-5A04-0180C66E858A}"/>
              </a:ext>
            </a:extLst>
          </p:cNvPr>
          <p:cNvSpPr txBox="1"/>
          <p:nvPr/>
        </p:nvSpPr>
        <p:spPr>
          <a:xfrm>
            <a:off x="1159134" y="8146932"/>
            <a:ext cx="1053287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34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40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40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 能源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 氢储 一体化</a:t>
            </a: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967674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ook Antiqua" charset="0"/>
              </a:rPr>
              <a:t>Neue </a:t>
            </a:r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Mobilität</a:t>
            </a:r>
            <a:endParaRPr lang="en-US" altLang="zh-CN" sz="36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Kohlenstoffarm</a:t>
            </a:r>
            <a:r>
              <a:rPr lang="en-US" altLang="zh-CN" sz="3600" dirty="0">
                <a:solidFill>
                  <a:schemeClr val="bg1"/>
                </a:solidFill>
                <a:latin typeface="Book Antiqua" charset="0"/>
              </a:rPr>
              <a:t>, intelligent, </a:t>
            </a:r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gemeinsam</a:t>
            </a:r>
            <a:endParaRPr lang="en-US" sz="36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86377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Neue </a:t>
            </a:r>
            <a:r>
              <a:rPr lang="en-US" sz="36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Energie</a:t>
            </a:r>
            <a:endParaRPr lang="en-US" sz="36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Wind-Solar-</a:t>
            </a:r>
            <a:r>
              <a:rPr lang="en-US" sz="36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Wasserstoff</a:t>
            </a:r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-Nexus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453677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ولا محدودة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3026918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38696" y="8365267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 في العالم</a:t>
            </a:r>
            <a:endParaRPr lang="en-US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2" y="9562834"/>
            <a:ext cx="453204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Infinite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3701706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660218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Games in the World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jeux dans le monde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7" y="15359039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2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endParaRPr lang="en-US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がある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1" r="81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45380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706597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661090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Ci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sono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due tipi di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giochi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mondo</a:t>
            </a: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40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757572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신교통</a:t>
            </a:r>
            <a:endParaRPr lang="ko-KR" alt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저탄소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스마트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공유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93068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신에너지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풍력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태양광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수소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저장 통합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4581D-5107-75E4-AF01-5C0F8CA945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54064"/>
          <a:stretch/>
        </p:blipFill>
        <p:spPr>
          <a:xfrm>
            <a:off x="431120" y="5313882"/>
            <a:ext cx="1900787" cy="765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5ACF3-361A-A126-6D76-6934DD1363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297" t="17559" r="35616" b="25770"/>
          <a:stretch/>
        </p:blipFill>
        <p:spPr>
          <a:xfrm>
            <a:off x="2205317" y="5254011"/>
            <a:ext cx="577886" cy="806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262E3-27CE-5C43-8361-3EC903CDC6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54064"/>
          <a:stretch/>
        </p:blipFill>
        <p:spPr>
          <a:xfrm>
            <a:off x="13939555" y="5278768"/>
            <a:ext cx="1900787" cy="765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9F57A-DFD4-0BCD-A464-C2D4E867DC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297" t="17559" r="35616" b="25770"/>
          <a:stretch/>
        </p:blipFill>
        <p:spPr>
          <a:xfrm>
            <a:off x="15713752" y="5218897"/>
            <a:ext cx="577886" cy="806051"/>
          </a:xfrm>
          <a:prstGeom prst="rect">
            <a:avLst/>
          </a:prstGeom>
        </p:spPr>
      </p:pic>
      <p:pic>
        <p:nvPicPr>
          <p:cNvPr id="6" name="Picture 19">
            <a:extLst>
              <a:ext uri="{FF2B5EF4-FFF2-40B4-BE49-F238E27FC236}">
                <a16:creationId xmlns:a16="http://schemas.microsoft.com/office/drawing/2014/main" id="{9E25EAD4-4CD3-7C92-4845-553304C9F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-13550436" y="874611"/>
            <a:ext cx="13240997" cy="5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DE786-9BB0-A4AB-3279-EF169C6AF8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-6439678" y="1839528"/>
            <a:ext cx="5220011" cy="4435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F1F65-754B-DC36-6112-DCB7338F7D8B}"/>
              </a:ext>
            </a:extLst>
          </p:cNvPr>
          <p:cNvSpPr txBox="1"/>
          <p:nvPr/>
        </p:nvSpPr>
        <p:spPr>
          <a:xfrm>
            <a:off x="-13091539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 交通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低碳 智慧 共享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398AC-53C7-08C4-55F3-4D9704862A99}"/>
              </a:ext>
            </a:extLst>
          </p:cNvPr>
          <p:cNvSpPr/>
          <p:nvPr/>
        </p:nvSpPr>
        <p:spPr>
          <a:xfrm>
            <a:off x="-1300933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8CC47-2D4E-CADA-0212-B57CBDEFC34D}"/>
              </a:ext>
            </a:extLst>
          </p:cNvPr>
          <p:cNvSpPr txBox="1"/>
          <p:nvPr/>
        </p:nvSpPr>
        <p:spPr>
          <a:xfrm>
            <a:off x="-1307453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 能源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風光 氫儲 一體化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A3B1C-15D2-43C6-CC8F-63F63EA008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54064"/>
          <a:stretch/>
        </p:blipFill>
        <p:spPr>
          <a:xfrm>
            <a:off x="-13206716" y="5313882"/>
            <a:ext cx="1900787" cy="765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4E653D-FC72-C75E-2A2D-A1D25CF05A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297" t="17559" r="35616" b="25770"/>
          <a:stretch/>
        </p:blipFill>
        <p:spPr>
          <a:xfrm>
            <a:off x="-11432519" y="5254011"/>
            <a:ext cx="577886" cy="8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9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BDC0BF6-BB78-B583-78A8-077B347CA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97"/>
          <a:stretch/>
        </p:blipFill>
        <p:spPr bwMode="auto">
          <a:xfrm>
            <a:off x="11933333" y="7677354"/>
            <a:ext cx="5568950" cy="16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3" name="Picture 2212">
            <a:extLst>
              <a:ext uri="{FF2B5EF4-FFF2-40B4-BE49-F238E27FC236}">
                <a16:creationId xmlns:a16="http://schemas.microsoft.com/office/drawing/2014/main" id="{57A4BE04-9066-8757-84D6-D38C6CD19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33333" y="20495211"/>
            <a:ext cx="3646039" cy="561803"/>
          </a:xfrm>
          <a:prstGeom prst="rect">
            <a:avLst/>
          </a:prstGeom>
        </p:spPr>
      </p:pic>
      <p:grpSp>
        <p:nvGrpSpPr>
          <p:cNvPr id="2214" name="Group 2213">
            <a:extLst>
              <a:ext uri="{FF2B5EF4-FFF2-40B4-BE49-F238E27FC236}">
                <a16:creationId xmlns:a16="http://schemas.microsoft.com/office/drawing/2014/main" id="{3A168834-5359-3691-07C1-31B9AD8E9D98}"/>
              </a:ext>
            </a:extLst>
          </p:cNvPr>
          <p:cNvGrpSpPr/>
          <p:nvPr/>
        </p:nvGrpSpPr>
        <p:grpSpPr>
          <a:xfrm>
            <a:off x="7781245" y="19116354"/>
            <a:ext cx="6936563" cy="1659758"/>
            <a:chOff x="18419049" y="4980469"/>
            <a:chExt cx="5030667" cy="1152000"/>
          </a:xfrm>
        </p:grpSpPr>
        <p:pic>
          <p:nvPicPr>
            <p:cNvPr id="2215" name="Picture 2214">
              <a:extLst>
                <a:ext uri="{FF2B5EF4-FFF2-40B4-BE49-F238E27FC236}">
                  <a16:creationId xmlns:a16="http://schemas.microsoft.com/office/drawing/2014/main" id="{50F48B7A-1AAA-2816-41E3-6BB21E527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9049" y="4980469"/>
              <a:ext cx="1152000" cy="1152000"/>
            </a:xfrm>
            <a:prstGeom prst="rect">
              <a:avLst/>
            </a:prstGeom>
            <a:ln w="19050">
              <a:solidFill>
                <a:srgbClr val="FEB712"/>
              </a:solidFill>
            </a:ln>
          </p:spPr>
        </p:pic>
        <p:pic>
          <p:nvPicPr>
            <p:cNvPr id="2216" name="Picture 2215">
              <a:extLst>
                <a:ext uri="{FF2B5EF4-FFF2-40B4-BE49-F238E27FC236}">
                  <a16:creationId xmlns:a16="http://schemas.microsoft.com/office/drawing/2014/main" id="{29DC49D6-5133-BEC4-7007-56EF9220F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11938" y="4980469"/>
              <a:ext cx="1152000" cy="1152000"/>
            </a:xfrm>
            <a:prstGeom prst="rect">
              <a:avLst/>
            </a:prstGeom>
            <a:ln w="19050">
              <a:solidFill>
                <a:srgbClr val="F36D25"/>
              </a:solidFill>
            </a:ln>
          </p:spPr>
        </p:pic>
        <p:pic>
          <p:nvPicPr>
            <p:cNvPr id="2217" name="Picture 2216">
              <a:extLst>
                <a:ext uri="{FF2B5EF4-FFF2-40B4-BE49-F238E27FC236}">
                  <a16:creationId xmlns:a16="http://schemas.microsoft.com/office/drawing/2014/main" id="{87339B2C-076D-CEA9-1C4A-5D96E8AB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04827" y="4980469"/>
              <a:ext cx="1152000" cy="1152000"/>
            </a:xfrm>
            <a:prstGeom prst="rect">
              <a:avLst/>
            </a:prstGeom>
            <a:ln w="19050">
              <a:solidFill>
                <a:srgbClr val="F99D26"/>
              </a:solidFill>
            </a:ln>
          </p:spPr>
        </p:pic>
        <p:pic>
          <p:nvPicPr>
            <p:cNvPr id="2218" name="Picture 2217">
              <a:extLst>
                <a:ext uri="{FF2B5EF4-FFF2-40B4-BE49-F238E27FC236}">
                  <a16:creationId xmlns:a16="http://schemas.microsoft.com/office/drawing/2014/main" id="{4730BCA8-9955-59BE-8BB1-444770F21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97716" y="4980469"/>
              <a:ext cx="1152000" cy="1152000"/>
            </a:xfrm>
            <a:prstGeom prst="rect">
              <a:avLst/>
            </a:prstGeom>
            <a:ln w="19050">
              <a:solidFill>
                <a:srgbClr val="48773E"/>
              </a:solidFill>
            </a:ln>
          </p:spPr>
        </p:pic>
      </p:grpSp>
      <p:pic>
        <p:nvPicPr>
          <p:cNvPr id="2219" name="Picture 18">
            <a:extLst>
              <a:ext uri="{FF2B5EF4-FFF2-40B4-BE49-F238E27FC236}">
                <a16:creationId xmlns:a16="http://schemas.microsoft.com/office/drawing/2014/main" id="{F0155426-6777-2A4D-F3F6-B58D5A716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5574" r="24112" b="6816"/>
          <a:stretch/>
        </p:blipFill>
        <p:spPr bwMode="auto">
          <a:xfrm>
            <a:off x="12037516" y="11391692"/>
            <a:ext cx="4552355" cy="53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0" name="Picture 2219">
            <a:extLst>
              <a:ext uri="{FF2B5EF4-FFF2-40B4-BE49-F238E27FC236}">
                <a16:creationId xmlns:a16="http://schemas.microsoft.com/office/drawing/2014/main" id="{18E014CD-3FAD-2C02-A3EA-C198DAF4E2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0" r="100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21" name="Rectangle 2220">
            <a:extLst>
              <a:ext uri="{FF2B5EF4-FFF2-40B4-BE49-F238E27FC236}">
                <a16:creationId xmlns:a16="http://schemas.microsoft.com/office/drawing/2014/main" id="{6D29A1B1-BD22-D8F0-2EEF-43424C75DC50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22" name="Picture 2221">
            <a:extLst>
              <a:ext uri="{FF2B5EF4-FFF2-40B4-BE49-F238E27FC236}">
                <a16:creationId xmlns:a16="http://schemas.microsoft.com/office/drawing/2014/main" id="{A73FE1FC-3291-72BE-773D-52E97B0AA09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pic>
        <p:nvPicPr>
          <p:cNvPr id="2223" name="Picture 2222">
            <a:extLst>
              <a:ext uri="{FF2B5EF4-FFF2-40B4-BE49-F238E27FC236}">
                <a16:creationId xmlns:a16="http://schemas.microsoft.com/office/drawing/2014/main" id="{FBE90B9C-AD73-C82F-26E6-5DA07FFEEA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" b="2"/>
          <a:stretch/>
        </p:blipFill>
        <p:spPr>
          <a:xfrm>
            <a:off x="6718784" y="10751579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24" name="Rectangle 2223" hidden="1">
            <a:extLst>
              <a:ext uri="{FF2B5EF4-FFF2-40B4-BE49-F238E27FC236}">
                <a16:creationId xmlns:a16="http://schemas.microsoft.com/office/drawing/2014/main" id="{F1C0DE8F-242E-7531-F110-5E4B98554E43}"/>
              </a:ext>
            </a:extLst>
          </p:cNvPr>
          <p:cNvSpPr>
            <a:spLocks/>
          </p:cNvSpPr>
          <p:nvPr/>
        </p:nvSpPr>
        <p:spPr>
          <a:xfrm>
            <a:off x="6712076" y="10747204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25" name="Picture 2224" hidden="1">
            <a:extLst>
              <a:ext uri="{FF2B5EF4-FFF2-40B4-BE49-F238E27FC236}">
                <a16:creationId xmlns:a16="http://schemas.microsoft.com/office/drawing/2014/main" id="{584A3ABC-7330-5052-F8C5-7436DFA7A01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032" r="11347" b="17467"/>
          <a:stretch/>
        </p:blipFill>
        <p:spPr>
          <a:xfrm>
            <a:off x="6716406" y="11328180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C4712F-2A6B-16B6-F3BC-85635545E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474" y="15408959"/>
            <a:ext cx="3970890" cy="4149170"/>
          </a:xfrm>
          <a:prstGeom prst="rect">
            <a:avLst/>
          </a:prstGeom>
          <a:ln w="19050">
            <a:solidFill>
              <a:srgbClr val="48773E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EF5CC8-8CAD-55EE-2C12-D4F6474CEE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735890" y="-927154"/>
            <a:ext cx="43338446" cy="1174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1DD19-2CAD-1089-EE54-8CFAF36A8CE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152" t="61695" r="55610" b="732"/>
          <a:stretch/>
        </p:blipFill>
        <p:spPr>
          <a:xfrm>
            <a:off x="16166046" y="18329564"/>
            <a:ext cx="8356499" cy="8312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057BD-A573-5A71-E684-D37EF698F686}"/>
              </a:ext>
            </a:extLst>
          </p:cNvPr>
          <p:cNvSpPr/>
          <p:nvPr/>
        </p:nvSpPr>
        <p:spPr>
          <a:xfrm>
            <a:off x="18745200" y="18891367"/>
            <a:ext cx="3366655" cy="1097955"/>
          </a:xfrm>
          <a:prstGeom prst="rect">
            <a:avLst/>
          </a:prstGeom>
          <a:solidFill>
            <a:srgbClr val="4876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303E7-5D83-608A-4B61-7159A820BBF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7404" t="20904" r="22358" b="41523"/>
          <a:stretch/>
        </p:blipFill>
        <p:spPr>
          <a:xfrm>
            <a:off x="4397216" y="22075012"/>
            <a:ext cx="8356499" cy="8312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3CDE51-4A7B-B9EE-7F12-0A96DA97159B}"/>
              </a:ext>
            </a:extLst>
          </p:cNvPr>
          <p:cNvSpPr/>
          <p:nvPr/>
        </p:nvSpPr>
        <p:spPr>
          <a:xfrm>
            <a:off x="6230527" y="22744017"/>
            <a:ext cx="4160382" cy="1660257"/>
          </a:xfrm>
          <a:prstGeom prst="rect">
            <a:avLst/>
          </a:prstGeom>
          <a:solidFill>
            <a:srgbClr val="FDB6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C657F3-36DB-B488-8B5A-9AA491BB6C4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660" t="20884" r="102" b="41543"/>
          <a:stretch/>
        </p:blipFill>
        <p:spPr>
          <a:xfrm>
            <a:off x="-5309117" y="22075011"/>
            <a:ext cx="8356499" cy="8312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3AE434-6D92-B9CB-C0DD-A1892C8E7F08}"/>
              </a:ext>
            </a:extLst>
          </p:cNvPr>
          <p:cNvSpPr/>
          <p:nvPr/>
        </p:nvSpPr>
        <p:spPr>
          <a:xfrm>
            <a:off x="-3549522" y="22485927"/>
            <a:ext cx="5583932" cy="1918347"/>
          </a:xfrm>
          <a:prstGeom prst="rect">
            <a:avLst/>
          </a:prstGeom>
          <a:solidFill>
            <a:srgbClr val="F26D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D47AEE-5363-85E6-2720-28521B48AC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8485" t="20855" r="11277" b="41572"/>
          <a:stretch/>
        </p:blipFill>
        <p:spPr>
          <a:xfrm>
            <a:off x="-9382685" y="12182484"/>
            <a:ext cx="8356499" cy="83127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B2CFB1-DB43-F4F3-208C-52192D9072D7}"/>
              </a:ext>
            </a:extLst>
          </p:cNvPr>
          <p:cNvSpPr/>
          <p:nvPr/>
        </p:nvSpPr>
        <p:spPr>
          <a:xfrm>
            <a:off x="-7525781" y="12507689"/>
            <a:ext cx="4160382" cy="2121028"/>
          </a:xfrm>
          <a:prstGeom prst="rect">
            <a:avLst/>
          </a:prstGeom>
          <a:solidFill>
            <a:srgbClr val="8E1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864A97-DD5C-674A-217F-18D82D0F11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922" t="62005" r="77840" b="422"/>
          <a:stretch/>
        </p:blipFill>
        <p:spPr>
          <a:xfrm>
            <a:off x="27459856" y="13762284"/>
            <a:ext cx="8356499" cy="83127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EF9C40-D9B9-29AF-C092-5A22EC5FF29E}"/>
              </a:ext>
            </a:extLst>
          </p:cNvPr>
          <p:cNvSpPr/>
          <p:nvPr/>
        </p:nvSpPr>
        <p:spPr>
          <a:xfrm>
            <a:off x="29670294" y="14217819"/>
            <a:ext cx="4160382" cy="2121028"/>
          </a:xfrm>
          <a:prstGeom prst="rect">
            <a:avLst/>
          </a:prstGeom>
          <a:solidFill>
            <a:srgbClr val="F99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5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E7B525-6253-4081-26DA-06B1376E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5420288"/>
            <a:ext cx="2369947" cy="365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A2BF0AF-8576-AC20-C8E9-AB57CC26BFAE}"/>
              </a:ext>
            </a:extLst>
          </p:cNvPr>
          <p:cNvSpPr/>
          <p:nvPr/>
        </p:nvSpPr>
        <p:spPr>
          <a:xfrm>
            <a:off x="12324410" y="319202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68A13F-E9E4-DE38-5717-9275FB61426F}"/>
              </a:ext>
            </a:extLst>
          </p:cNvPr>
          <p:cNvSpPr/>
          <p:nvPr/>
        </p:nvSpPr>
        <p:spPr>
          <a:xfrm>
            <a:off x="12257649" y="272746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D81F052-71A4-5FA3-FCAC-F7A382F69A71}"/>
              </a:ext>
            </a:extLst>
          </p:cNvPr>
          <p:cNvSpPr/>
          <p:nvPr/>
        </p:nvSpPr>
        <p:spPr>
          <a:xfrm>
            <a:off x="6756491" y="227368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047DD4-10DE-3644-AA3A-8750E7E5D9C6}"/>
              </a:ext>
            </a:extLst>
          </p:cNvPr>
          <p:cNvSpPr/>
          <p:nvPr/>
        </p:nvSpPr>
        <p:spPr>
          <a:xfrm>
            <a:off x="7194279" y="231625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70D913-16EE-81DE-E955-4796CBA33267}"/>
              </a:ext>
            </a:extLst>
          </p:cNvPr>
          <p:cNvSpPr/>
          <p:nvPr/>
        </p:nvSpPr>
        <p:spPr>
          <a:xfrm>
            <a:off x="7337955" y="222188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D6983BE-6FB8-E58F-8E25-714805543113}"/>
              </a:ext>
            </a:extLst>
          </p:cNvPr>
          <p:cNvSpPr/>
          <p:nvPr/>
        </p:nvSpPr>
        <p:spPr>
          <a:xfrm>
            <a:off x="7235512" y="189239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3B3691-63BA-6A20-6E59-3050E650BC95}"/>
              </a:ext>
            </a:extLst>
          </p:cNvPr>
          <p:cNvSpPr txBox="1"/>
          <p:nvPr/>
        </p:nvSpPr>
        <p:spPr>
          <a:xfrm>
            <a:off x="11948855" y="3217410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EE1C7D-7665-2DC9-3CFF-7091F597DC7B}"/>
              </a:ext>
            </a:extLst>
          </p:cNvPr>
          <p:cNvSpPr txBox="1"/>
          <p:nvPr/>
        </p:nvSpPr>
        <p:spPr>
          <a:xfrm>
            <a:off x="12300925" y="2556712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CB2F09-2EAE-AAFC-CB6B-38DAC7689323}"/>
              </a:ext>
            </a:extLst>
          </p:cNvPr>
          <p:cNvSpPr txBox="1"/>
          <p:nvPr/>
        </p:nvSpPr>
        <p:spPr>
          <a:xfrm>
            <a:off x="7280689" y="170159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漢堡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7141BA-4FEB-DBCC-E02C-04A1D844FAB4}"/>
              </a:ext>
            </a:extLst>
          </p:cNvPr>
          <p:cNvSpPr txBox="1"/>
          <p:nvPr/>
        </p:nvSpPr>
        <p:spPr>
          <a:xfrm>
            <a:off x="7379785" y="2055911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623C1C-27D3-ECC8-F86D-1FCCD0E3CD0C}"/>
              </a:ext>
            </a:extLst>
          </p:cNvPr>
          <p:cNvSpPr txBox="1"/>
          <p:nvPr/>
        </p:nvSpPr>
        <p:spPr>
          <a:xfrm>
            <a:off x="6939476" y="239640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蘇黎世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A6E949-E45A-7FBA-8527-DB9BAFF2EFD7}"/>
              </a:ext>
            </a:extLst>
          </p:cNvPr>
          <p:cNvSpPr txBox="1"/>
          <p:nvPr/>
        </p:nvSpPr>
        <p:spPr>
          <a:xfrm>
            <a:off x="6364295" y="227261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72B3E16-1740-ED11-B19F-DBF031873A43}"/>
              </a:ext>
            </a:extLst>
          </p:cNvPr>
          <p:cNvSpPr/>
          <p:nvPr/>
        </p:nvSpPr>
        <p:spPr>
          <a:xfrm>
            <a:off x="6913572" y="217048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674924-7F94-765B-2051-5A129B8E8389}"/>
              </a:ext>
            </a:extLst>
          </p:cNvPr>
          <p:cNvSpPr txBox="1"/>
          <p:nvPr/>
        </p:nvSpPr>
        <p:spPr>
          <a:xfrm>
            <a:off x="6924286" y="197257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088E89E-7E3B-48E1-9D7E-62B2208B833D}"/>
              </a:ext>
            </a:extLst>
          </p:cNvPr>
          <p:cNvSpPr txBox="1"/>
          <p:nvPr/>
        </p:nvSpPr>
        <p:spPr>
          <a:xfrm>
            <a:off x="3227942" y="265916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IE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華盛頓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F84752-B2DF-3302-40A0-BEE52D2698E6}"/>
              </a:ext>
            </a:extLst>
          </p:cNvPr>
          <p:cNvSpPr/>
          <p:nvPr/>
        </p:nvSpPr>
        <p:spPr>
          <a:xfrm>
            <a:off x="3160175" y="274233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0E3FB47D-58C2-64E5-A0CC-901AE485A0D6}"/>
              </a:ext>
            </a:extLst>
          </p:cNvPr>
          <p:cNvSpPr/>
          <p:nvPr/>
        </p:nvSpPr>
        <p:spPr>
          <a:xfrm>
            <a:off x="6684791" y="201895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7C6F547-B16F-4029-0EA7-3124CB05BBFF}"/>
              </a:ext>
            </a:extLst>
          </p:cNvPr>
          <p:cNvSpPr txBox="1"/>
          <p:nvPr/>
        </p:nvSpPr>
        <p:spPr>
          <a:xfrm>
            <a:off x="6296933" y="18056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52040DCE-76BD-396D-061C-D02D6E855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3" y="5420288"/>
            <a:ext cx="2369946" cy="36517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45367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Endlich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und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</a:rPr>
              <a:t>unendlich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gibt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zwei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Arten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von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Spielen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auf der Welt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3F76F021-2B67-96B7-74F6-F00D52677B81}"/>
              </a:ext>
            </a:extLst>
          </p:cNvPr>
          <p:cNvSpPr/>
          <p:nvPr/>
        </p:nvSpPr>
        <p:spPr>
          <a:xfrm>
            <a:off x="25890874" y="319484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4AFE166-E7C1-B2E6-E1C8-830B0548DDFF}"/>
              </a:ext>
            </a:extLst>
          </p:cNvPr>
          <p:cNvSpPr/>
          <p:nvPr/>
        </p:nvSpPr>
        <p:spPr>
          <a:xfrm>
            <a:off x="25824113" y="273028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8C04468-2987-29E7-C86B-F81AC9B6F36E}"/>
              </a:ext>
            </a:extLst>
          </p:cNvPr>
          <p:cNvSpPr/>
          <p:nvPr/>
        </p:nvSpPr>
        <p:spPr>
          <a:xfrm>
            <a:off x="20322955" y="22765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355F8FC4-A140-61BC-C192-9EFF64534A2E}"/>
              </a:ext>
            </a:extLst>
          </p:cNvPr>
          <p:cNvSpPr/>
          <p:nvPr/>
        </p:nvSpPr>
        <p:spPr>
          <a:xfrm>
            <a:off x="20760743" y="23190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7A9148F-0083-C8E6-FA6A-D72D0F01611F}"/>
              </a:ext>
            </a:extLst>
          </p:cNvPr>
          <p:cNvSpPr/>
          <p:nvPr/>
        </p:nvSpPr>
        <p:spPr>
          <a:xfrm>
            <a:off x="20904419" y="222470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AFD15909-A481-ADCD-8852-BEEBE1093379}"/>
              </a:ext>
            </a:extLst>
          </p:cNvPr>
          <p:cNvSpPr/>
          <p:nvPr/>
        </p:nvSpPr>
        <p:spPr>
          <a:xfrm>
            <a:off x="20801976" y="189521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6D17227-8500-0A98-CB40-90C7BD8F70A8}"/>
              </a:ext>
            </a:extLst>
          </p:cNvPr>
          <p:cNvSpPr txBox="1"/>
          <p:nvPr/>
        </p:nvSpPr>
        <p:spPr>
          <a:xfrm>
            <a:off x="25386713" y="3207165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0B2BABD-20E3-75D4-5433-020787FBD351}"/>
              </a:ext>
            </a:extLst>
          </p:cNvPr>
          <p:cNvSpPr txBox="1"/>
          <p:nvPr/>
        </p:nvSpPr>
        <p:spPr>
          <a:xfrm>
            <a:off x="25858583" y="2553372"/>
            <a:ext cx="848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Peking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37BA9B1-D71B-1F07-3860-0E34A6F90105}"/>
              </a:ext>
            </a:extLst>
          </p:cNvPr>
          <p:cNvSpPr txBox="1"/>
          <p:nvPr/>
        </p:nvSpPr>
        <p:spPr>
          <a:xfrm>
            <a:off x="20832484" y="171642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32F956D-867B-6CBD-27A6-F01C3FFFA6DC}"/>
              </a:ext>
            </a:extLst>
          </p:cNvPr>
          <p:cNvSpPr txBox="1"/>
          <p:nvPr/>
        </p:nvSpPr>
        <p:spPr>
          <a:xfrm>
            <a:off x="20950065" y="205365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München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4EC661F-18E1-ED2C-32B6-E0DCB5D8C0F9}"/>
              </a:ext>
            </a:extLst>
          </p:cNvPr>
          <p:cNvSpPr txBox="1"/>
          <p:nvPr/>
        </p:nvSpPr>
        <p:spPr>
          <a:xfrm>
            <a:off x="20359306" y="23750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Zürich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2511A0A-E4A4-6122-C85D-9690FE935498}"/>
              </a:ext>
            </a:extLst>
          </p:cNvPr>
          <p:cNvSpPr txBox="1"/>
          <p:nvPr/>
        </p:nvSpPr>
        <p:spPr>
          <a:xfrm>
            <a:off x="19680225" y="2141811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93468B2B-74B4-7024-ACC0-3783EB656A37}"/>
              </a:ext>
            </a:extLst>
          </p:cNvPr>
          <p:cNvSpPr/>
          <p:nvPr/>
        </p:nvSpPr>
        <p:spPr>
          <a:xfrm>
            <a:off x="20439052" y="216988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DDD871F-2C96-1490-14C4-CCB63CDA07A7}"/>
              </a:ext>
            </a:extLst>
          </p:cNvPr>
          <p:cNvSpPr txBox="1"/>
          <p:nvPr/>
        </p:nvSpPr>
        <p:spPr>
          <a:xfrm>
            <a:off x="20394657" y="196053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3CD44DD-0B27-D3B5-F9C7-CB1E6B503864}"/>
              </a:ext>
            </a:extLst>
          </p:cNvPr>
          <p:cNvSpPr txBox="1"/>
          <p:nvPr/>
        </p:nvSpPr>
        <p:spPr>
          <a:xfrm>
            <a:off x="16738670" y="248218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DED59A97-681E-5DE8-E857-3CE6D98999D0}"/>
              </a:ext>
            </a:extLst>
          </p:cNvPr>
          <p:cNvSpPr/>
          <p:nvPr/>
        </p:nvSpPr>
        <p:spPr>
          <a:xfrm>
            <a:off x="16693492" y="268454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D3A5C7AC-33A6-C1ED-9C2F-68ACE7091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1297818"/>
            <a:ext cx="2369947" cy="365175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453677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ولا محدودة</a:t>
            </a:r>
            <a:r>
              <a:rPr lang="en-DE" sz="4800" b="0" i="0">
                <a:solidFill>
                  <a:schemeClr val="bg1"/>
                </a:solidFill>
                <a:effectLst/>
                <a:latin typeface="+mj-lt"/>
              </a:rPr>
              <a:t> ♾️</a:t>
            </a:r>
            <a:endParaRPr lang="ar-AE" altLang="zh-CN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3026918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38696" y="8365267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 في العالم</a:t>
            </a:r>
            <a:endParaRPr lang="en-US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E135B50-749B-2CB4-B4E1-3B4C83F5F9AA}"/>
              </a:ext>
            </a:extLst>
          </p:cNvPr>
          <p:cNvSpPr/>
          <p:nvPr/>
        </p:nvSpPr>
        <p:spPr>
          <a:xfrm>
            <a:off x="12313877" y="905902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46AF31C-A607-FA58-1A5D-FCCBB90D4B33}"/>
              </a:ext>
            </a:extLst>
          </p:cNvPr>
          <p:cNvSpPr/>
          <p:nvPr/>
        </p:nvSpPr>
        <p:spPr>
          <a:xfrm>
            <a:off x="12247116" y="859446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05198324-DC68-7D67-B20D-2F1820139041}"/>
              </a:ext>
            </a:extLst>
          </p:cNvPr>
          <p:cNvSpPr/>
          <p:nvPr/>
        </p:nvSpPr>
        <p:spPr>
          <a:xfrm>
            <a:off x="6745958" y="81406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A576B0-692B-D474-9C22-AF2AC44D8E90}"/>
              </a:ext>
            </a:extLst>
          </p:cNvPr>
          <p:cNvSpPr/>
          <p:nvPr/>
        </p:nvSpPr>
        <p:spPr>
          <a:xfrm>
            <a:off x="7183746" y="818325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39E874D-F7BF-E09B-51D4-9AE28E22FEB8}"/>
              </a:ext>
            </a:extLst>
          </p:cNvPr>
          <p:cNvSpPr/>
          <p:nvPr/>
        </p:nvSpPr>
        <p:spPr>
          <a:xfrm>
            <a:off x="7327422" y="80888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7893528B-FF7A-0620-7C41-9101D076F974}"/>
              </a:ext>
            </a:extLst>
          </p:cNvPr>
          <p:cNvSpPr/>
          <p:nvPr/>
        </p:nvSpPr>
        <p:spPr>
          <a:xfrm>
            <a:off x="7224979" y="775939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ABC7D7D4-C3E6-A0E7-9052-496AAD7841B3}"/>
              </a:ext>
            </a:extLst>
          </p:cNvPr>
          <p:cNvSpPr txBox="1"/>
          <p:nvPr/>
        </p:nvSpPr>
        <p:spPr>
          <a:xfrm>
            <a:off x="11539658" y="9071749"/>
            <a:ext cx="96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مدينة آنكينغ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5E2F29F-C985-EFDC-B0C7-7D064A3F33B0}"/>
              </a:ext>
            </a:extLst>
          </p:cNvPr>
          <p:cNvSpPr txBox="1"/>
          <p:nvPr/>
        </p:nvSpPr>
        <p:spPr>
          <a:xfrm>
            <a:off x="12302630" y="8417549"/>
            <a:ext cx="848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بكين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61385906-CE80-791A-ECBE-05E20888C871}"/>
              </a:ext>
            </a:extLst>
          </p:cNvPr>
          <p:cNvSpPr txBox="1"/>
          <p:nvPr/>
        </p:nvSpPr>
        <p:spPr>
          <a:xfrm>
            <a:off x="7268187" y="7580598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هامبورغ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A92C05-E56A-FC48-2EA3-0F5E24A6BEA7}"/>
              </a:ext>
            </a:extLst>
          </p:cNvPr>
          <p:cNvSpPr txBox="1"/>
          <p:nvPr/>
        </p:nvSpPr>
        <p:spPr>
          <a:xfrm>
            <a:off x="7381895" y="7917832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ميونيخ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471E289-A58C-D9E5-E286-E01AC9B292C9}"/>
              </a:ext>
            </a:extLst>
          </p:cNvPr>
          <p:cNvSpPr txBox="1"/>
          <p:nvPr/>
        </p:nvSpPr>
        <p:spPr>
          <a:xfrm>
            <a:off x="6791136" y="8239236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زيوريخ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25AF3FE-917E-4942-2116-31C8B4628981}"/>
              </a:ext>
            </a:extLst>
          </p:cNvPr>
          <p:cNvSpPr txBox="1"/>
          <p:nvPr/>
        </p:nvSpPr>
        <p:spPr>
          <a:xfrm>
            <a:off x="6458480" y="8023055"/>
            <a:ext cx="4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رين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72EC76E2-5DA7-F30A-4E70-D383A01B6ECB}"/>
              </a:ext>
            </a:extLst>
          </p:cNvPr>
          <p:cNvSpPr/>
          <p:nvPr/>
        </p:nvSpPr>
        <p:spPr>
          <a:xfrm>
            <a:off x="6887698" y="806059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AF8B9F8-7B7E-8AC6-2256-A4762008AF2E}"/>
              </a:ext>
            </a:extLst>
          </p:cNvPr>
          <p:cNvSpPr txBox="1"/>
          <p:nvPr/>
        </p:nvSpPr>
        <p:spPr>
          <a:xfrm>
            <a:off x="6878773" y="7822292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باريس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6624FE1-F43A-A88D-6902-D261783B5253}"/>
              </a:ext>
            </a:extLst>
          </p:cNvPr>
          <p:cNvSpPr txBox="1"/>
          <p:nvPr/>
        </p:nvSpPr>
        <p:spPr>
          <a:xfrm>
            <a:off x="2129091" y="8286473"/>
            <a:ext cx="125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واشنطن العاصمة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73858E09-387F-3A93-F4BB-B732670A5EE1}"/>
              </a:ext>
            </a:extLst>
          </p:cNvPr>
          <p:cNvSpPr/>
          <p:nvPr/>
        </p:nvSpPr>
        <p:spPr>
          <a:xfrm>
            <a:off x="3128574" y="857473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9DB4292-5C42-607B-D51A-3FDEE08410BD}"/>
              </a:ext>
            </a:extLst>
          </p:cNvPr>
          <p:cNvSpPr/>
          <p:nvPr/>
        </p:nvSpPr>
        <p:spPr>
          <a:xfrm>
            <a:off x="6787304" y="785910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4BFD779-4CFB-8587-A8A2-AFA6059CC53B}"/>
              </a:ext>
            </a:extLst>
          </p:cNvPr>
          <p:cNvSpPr txBox="1"/>
          <p:nvPr/>
        </p:nvSpPr>
        <p:spPr>
          <a:xfrm>
            <a:off x="6166425" y="7687990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أكسفورد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AAA16CDC-508D-3437-592B-E8D09CEF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42250" y="11293085"/>
            <a:ext cx="2367479" cy="364795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2" y="9562834"/>
            <a:ext cx="453204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Infinite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3701706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660218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Games in the World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89F16C2A-94F9-7DF6-9E34-2EDE40CADD4A}"/>
              </a:ext>
            </a:extLst>
          </p:cNvPr>
          <p:cNvSpPr/>
          <p:nvPr/>
        </p:nvSpPr>
        <p:spPr>
          <a:xfrm>
            <a:off x="25866287" y="9056623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A0BA23A-6B09-EA78-75E5-FA77E20D51FD}"/>
              </a:ext>
            </a:extLst>
          </p:cNvPr>
          <p:cNvSpPr/>
          <p:nvPr/>
        </p:nvSpPr>
        <p:spPr>
          <a:xfrm>
            <a:off x="25799596" y="859254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6EB55C1B-DB9E-0192-71E5-8319EB6B767B}"/>
              </a:ext>
            </a:extLst>
          </p:cNvPr>
          <p:cNvSpPr/>
          <p:nvPr/>
        </p:nvSpPr>
        <p:spPr>
          <a:xfrm>
            <a:off x="20304167" y="813923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479DF055-B8DB-9C53-3CCA-96B1DDD95497}"/>
              </a:ext>
            </a:extLst>
          </p:cNvPr>
          <p:cNvSpPr/>
          <p:nvPr/>
        </p:nvSpPr>
        <p:spPr>
          <a:xfrm>
            <a:off x="20741499" y="8181765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50E074E1-97E1-27A2-32E0-CB571605B9C9}"/>
              </a:ext>
            </a:extLst>
          </p:cNvPr>
          <p:cNvSpPr/>
          <p:nvPr/>
        </p:nvSpPr>
        <p:spPr>
          <a:xfrm>
            <a:off x="20885026" y="8087486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0401D594-515F-93C4-9D50-F811230B6FE9}"/>
              </a:ext>
            </a:extLst>
          </p:cNvPr>
          <p:cNvSpPr/>
          <p:nvPr/>
        </p:nvSpPr>
        <p:spPr>
          <a:xfrm>
            <a:off x="20782689" y="7758345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8CE7B1D-BC1D-5124-8D82-6BA63E6F4F04}"/>
              </a:ext>
            </a:extLst>
          </p:cNvPr>
          <p:cNvSpPr txBox="1"/>
          <p:nvPr/>
        </p:nvSpPr>
        <p:spPr>
          <a:xfrm>
            <a:off x="25345015" y="9068928"/>
            <a:ext cx="756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F0D6F765-9872-2A8F-A433-C4DB203F2E0F}"/>
              </a:ext>
            </a:extLst>
          </p:cNvPr>
          <p:cNvSpPr txBox="1"/>
          <p:nvPr/>
        </p:nvSpPr>
        <p:spPr>
          <a:xfrm>
            <a:off x="25825212" y="8415815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B5A70AB-F5AB-7430-79D3-B90DC7940CB9}"/>
              </a:ext>
            </a:extLst>
          </p:cNvPr>
          <p:cNvSpPr txBox="1"/>
          <p:nvPr/>
        </p:nvSpPr>
        <p:spPr>
          <a:xfrm>
            <a:off x="20813165" y="7579735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1894A6C-9A3E-F050-9CCE-CBEC908C9530}"/>
              </a:ext>
            </a:extLst>
          </p:cNvPr>
          <p:cNvSpPr txBox="1"/>
          <p:nvPr/>
        </p:nvSpPr>
        <p:spPr>
          <a:xfrm>
            <a:off x="20939442" y="7916618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A1D0102-7816-42BC-A4EC-2C2C91C3FA09}"/>
              </a:ext>
            </a:extLst>
          </p:cNvPr>
          <p:cNvSpPr txBox="1"/>
          <p:nvPr/>
        </p:nvSpPr>
        <p:spPr>
          <a:xfrm>
            <a:off x="20349298" y="8237687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189CC2E-E43D-0851-D719-1E20A4D55DB6}"/>
              </a:ext>
            </a:extLst>
          </p:cNvPr>
          <p:cNvSpPr txBox="1"/>
          <p:nvPr/>
        </p:nvSpPr>
        <p:spPr>
          <a:xfrm>
            <a:off x="19696007" y="7990083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09A2D98-18B6-6B78-F0E2-FED9034C6A68}"/>
              </a:ext>
            </a:extLst>
          </p:cNvPr>
          <p:cNvSpPr/>
          <p:nvPr/>
        </p:nvSpPr>
        <p:spPr>
          <a:xfrm>
            <a:off x="20445759" y="8059228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971AFA1-3D22-2286-687D-9383E9CFD96F}"/>
              </a:ext>
            </a:extLst>
          </p:cNvPr>
          <p:cNvSpPr txBox="1"/>
          <p:nvPr/>
        </p:nvSpPr>
        <p:spPr>
          <a:xfrm>
            <a:off x="20392410" y="7825039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E22589-A891-360A-2DDC-E70FD04CF97A}"/>
              </a:ext>
            </a:extLst>
          </p:cNvPr>
          <p:cNvSpPr txBox="1"/>
          <p:nvPr/>
        </p:nvSpPr>
        <p:spPr>
          <a:xfrm>
            <a:off x="16735681" y="8370684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12B39DAD-D0BA-D03D-588E-2426FC791A89}"/>
              </a:ext>
            </a:extLst>
          </p:cNvPr>
          <p:cNvSpPr/>
          <p:nvPr/>
        </p:nvSpPr>
        <p:spPr>
          <a:xfrm>
            <a:off x="16690550" y="857283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B59BC926-0AC9-17A7-B1D7-7CEA0F14B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17196666"/>
            <a:ext cx="2369947" cy="365175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jeux dans le monde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2538589D-6763-9C15-2747-4EAD606D260F}"/>
              </a:ext>
            </a:extLst>
          </p:cNvPr>
          <p:cNvSpPr/>
          <p:nvPr/>
        </p:nvSpPr>
        <p:spPr>
          <a:xfrm>
            <a:off x="25874058" y="1497883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1A55833E-59AF-206E-D296-EFF42A721FF0}"/>
              </a:ext>
            </a:extLst>
          </p:cNvPr>
          <p:cNvSpPr/>
          <p:nvPr/>
        </p:nvSpPr>
        <p:spPr>
          <a:xfrm>
            <a:off x="25807297" y="145142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88F7354-7C1E-907F-BAC2-2E1BBAE49115}"/>
              </a:ext>
            </a:extLst>
          </p:cNvPr>
          <p:cNvSpPr/>
          <p:nvPr/>
        </p:nvSpPr>
        <p:spPr>
          <a:xfrm>
            <a:off x="20306139" y="1406048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A93AC6-34AE-6104-6CDA-A60D718D7D7C}"/>
              </a:ext>
            </a:extLst>
          </p:cNvPr>
          <p:cNvSpPr/>
          <p:nvPr/>
        </p:nvSpPr>
        <p:spPr>
          <a:xfrm>
            <a:off x="20743927" y="1410306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FB2046B5-DFE9-4570-9548-8247380532F3}"/>
              </a:ext>
            </a:extLst>
          </p:cNvPr>
          <p:cNvSpPr/>
          <p:nvPr/>
        </p:nvSpPr>
        <p:spPr>
          <a:xfrm>
            <a:off x="20887603" y="1400868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7CB3B15F-E79A-8341-0988-BD0EA77A635D}"/>
              </a:ext>
            </a:extLst>
          </p:cNvPr>
          <p:cNvSpPr/>
          <p:nvPr/>
        </p:nvSpPr>
        <p:spPr>
          <a:xfrm>
            <a:off x="20785160" y="136792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1DB17F7-B782-911B-8771-C25DFF08E48E}"/>
              </a:ext>
            </a:extLst>
          </p:cNvPr>
          <p:cNvSpPr txBox="1"/>
          <p:nvPr/>
        </p:nvSpPr>
        <p:spPr>
          <a:xfrm>
            <a:off x="25361070" y="14991149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0B7B6D0-D5A1-4CCE-CB21-1E58EFCCFF90}"/>
              </a:ext>
            </a:extLst>
          </p:cNvPr>
          <p:cNvSpPr txBox="1"/>
          <p:nvPr/>
        </p:nvSpPr>
        <p:spPr>
          <a:xfrm>
            <a:off x="25832940" y="14337355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Pékin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064E22-53F1-3284-75BF-23838B155A47}"/>
              </a:ext>
            </a:extLst>
          </p:cNvPr>
          <p:cNvSpPr txBox="1"/>
          <p:nvPr/>
        </p:nvSpPr>
        <p:spPr>
          <a:xfrm>
            <a:off x="20806841" y="13500404"/>
            <a:ext cx="1189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Hambourg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715A5D82-D873-4221-E8DF-357F6F545A58}"/>
              </a:ext>
            </a:extLst>
          </p:cNvPr>
          <p:cNvSpPr txBox="1"/>
          <p:nvPr/>
        </p:nvSpPr>
        <p:spPr>
          <a:xfrm>
            <a:off x="20933249" y="1383763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2404DC8-16BE-CC68-3D33-F461D0E6E71F}"/>
              </a:ext>
            </a:extLst>
          </p:cNvPr>
          <p:cNvSpPr txBox="1"/>
          <p:nvPr/>
        </p:nvSpPr>
        <p:spPr>
          <a:xfrm>
            <a:off x="20351317" y="1415904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F7535717-5B24-894F-FA1F-3710299408F3}"/>
              </a:ext>
            </a:extLst>
          </p:cNvPr>
          <p:cNvSpPr txBox="1"/>
          <p:nvPr/>
        </p:nvSpPr>
        <p:spPr>
          <a:xfrm>
            <a:off x="19744199" y="139116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BFD20D42-078B-EDF4-8FD0-E8AF22EB7D34}"/>
              </a:ext>
            </a:extLst>
          </p:cNvPr>
          <p:cNvSpPr/>
          <p:nvPr/>
        </p:nvSpPr>
        <p:spPr>
          <a:xfrm>
            <a:off x="20455601" y="1395201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5501EC42-F88E-5309-C73E-4D1FD7F8B263}"/>
              </a:ext>
            </a:extLst>
          </p:cNvPr>
          <p:cNvSpPr txBox="1"/>
          <p:nvPr/>
        </p:nvSpPr>
        <p:spPr>
          <a:xfrm>
            <a:off x="20445841" y="1376014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BCA392E4-2B45-E9BA-DF7A-4C1C837AFDDA}"/>
              </a:ext>
            </a:extLst>
          </p:cNvPr>
          <p:cNvSpPr txBox="1"/>
          <p:nvPr/>
        </p:nvSpPr>
        <p:spPr>
          <a:xfrm>
            <a:off x="16720007" y="14363119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42AE95CE-F2A5-6E9A-2C99-C3DF63E995DA}"/>
              </a:ext>
            </a:extLst>
          </p:cNvPr>
          <p:cNvSpPr/>
          <p:nvPr/>
        </p:nvSpPr>
        <p:spPr>
          <a:xfrm>
            <a:off x="16675437" y="1451545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B586B006-9BA4-4014-6DEF-EDC790D6C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7153122"/>
            <a:ext cx="2369947" cy="365175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7" y="15359039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2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endParaRPr lang="en-US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がある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AA2B618-AF40-7807-F6F0-DC44B1C1CE6A}"/>
              </a:ext>
            </a:extLst>
          </p:cNvPr>
          <p:cNvSpPr/>
          <p:nvPr/>
        </p:nvSpPr>
        <p:spPr>
          <a:xfrm>
            <a:off x="12323649" y="1489413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8705EAF8-007F-49AF-1B45-CAE16C34F0C5}"/>
              </a:ext>
            </a:extLst>
          </p:cNvPr>
          <p:cNvSpPr/>
          <p:nvPr/>
        </p:nvSpPr>
        <p:spPr>
          <a:xfrm>
            <a:off x="12256888" y="144295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FA0AC478-377A-DC26-9C9B-E9B9657F3B06}"/>
              </a:ext>
            </a:extLst>
          </p:cNvPr>
          <p:cNvSpPr/>
          <p:nvPr/>
        </p:nvSpPr>
        <p:spPr>
          <a:xfrm>
            <a:off x="6755730" y="14018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21246EB0-E2C5-3040-3E42-18F16157E004}"/>
              </a:ext>
            </a:extLst>
          </p:cNvPr>
          <p:cNvSpPr/>
          <p:nvPr/>
        </p:nvSpPr>
        <p:spPr>
          <a:xfrm>
            <a:off x="7193518" y="1406118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B34AD345-EA22-85FE-D22E-47A234F6727D}"/>
              </a:ext>
            </a:extLst>
          </p:cNvPr>
          <p:cNvSpPr/>
          <p:nvPr/>
        </p:nvSpPr>
        <p:spPr>
          <a:xfrm>
            <a:off x="7337194" y="139668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07BF3DAB-D264-58D5-6DB2-5617BFFAEF00}"/>
              </a:ext>
            </a:extLst>
          </p:cNvPr>
          <p:cNvSpPr/>
          <p:nvPr/>
        </p:nvSpPr>
        <p:spPr>
          <a:xfrm>
            <a:off x="7234751" y="1363731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2BFE925-302B-0FC4-C02B-9BC9485EA3D7}"/>
              </a:ext>
            </a:extLst>
          </p:cNvPr>
          <p:cNvSpPr txBox="1"/>
          <p:nvPr/>
        </p:nvSpPr>
        <p:spPr>
          <a:xfrm>
            <a:off x="11968413" y="14935656"/>
            <a:ext cx="757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2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CA14F13C-3DFD-BFBD-7B04-CFCC3F9FD091}"/>
              </a:ext>
            </a:extLst>
          </p:cNvPr>
          <p:cNvSpPr txBox="1"/>
          <p:nvPr/>
        </p:nvSpPr>
        <p:spPr>
          <a:xfrm>
            <a:off x="12307229" y="14244913"/>
            <a:ext cx="55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2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BCA8996-D998-86A0-71FB-B0CC9416FAA1}"/>
              </a:ext>
            </a:extLst>
          </p:cNvPr>
          <p:cNvSpPr txBox="1"/>
          <p:nvPr/>
        </p:nvSpPr>
        <p:spPr>
          <a:xfrm>
            <a:off x="7247605" y="13458523"/>
            <a:ext cx="130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ハンブルク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EC926EB7-4D20-FF64-0F78-212F3C49A520}"/>
              </a:ext>
            </a:extLst>
          </p:cNvPr>
          <p:cNvSpPr txBox="1"/>
          <p:nvPr/>
        </p:nvSpPr>
        <p:spPr>
          <a:xfrm>
            <a:off x="7362675" y="13820285"/>
            <a:ext cx="114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ミュンヘン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0F6217F4-8CD4-FBC3-E3D8-8372E284A21F}"/>
              </a:ext>
            </a:extLst>
          </p:cNvPr>
          <p:cNvSpPr txBox="1"/>
          <p:nvPr/>
        </p:nvSpPr>
        <p:spPr>
          <a:xfrm>
            <a:off x="7003167" y="14132992"/>
            <a:ext cx="132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チューリッヒ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2822EEA-C9D4-FEA7-0104-A73E086E4C36}"/>
              </a:ext>
            </a:extLst>
          </p:cNvPr>
          <p:cNvSpPr txBox="1"/>
          <p:nvPr/>
        </p:nvSpPr>
        <p:spPr>
          <a:xfrm>
            <a:off x="6283694" y="14088965"/>
            <a:ext cx="84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レンヌ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EE79024D-8B13-C86E-18EF-633352DC5095}"/>
              </a:ext>
            </a:extLst>
          </p:cNvPr>
          <p:cNvSpPr/>
          <p:nvPr/>
        </p:nvSpPr>
        <p:spPr>
          <a:xfrm>
            <a:off x="6904247" y="1390006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D40BD9FF-0D21-DAAD-BAB4-09FDFA19D9BD}"/>
              </a:ext>
            </a:extLst>
          </p:cNvPr>
          <p:cNvSpPr txBox="1"/>
          <p:nvPr/>
        </p:nvSpPr>
        <p:spPr>
          <a:xfrm>
            <a:off x="6893460" y="13679473"/>
            <a:ext cx="84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パリ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A1FC75D8-BF69-E8D3-A363-0BCB9E904BB5}"/>
              </a:ext>
            </a:extLst>
          </p:cNvPr>
          <p:cNvSpPr txBox="1"/>
          <p:nvPr/>
        </p:nvSpPr>
        <p:spPr>
          <a:xfrm>
            <a:off x="3164000" y="14311723"/>
            <a:ext cx="1433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ワシントン</a:t>
            </a:r>
            <a:r>
              <a:rPr lang="en-US" sz="12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DA7D8DFD-94A4-E74D-4B59-346454B28CBA}"/>
              </a:ext>
            </a:extLst>
          </p:cNvPr>
          <p:cNvSpPr/>
          <p:nvPr/>
        </p:nvSpPr>
        <p:spPr>
          <a:xfrm>
            <a:off x="3133423" y="1443752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3AA80BE3-24EE-0A01-225D-3E9FA3788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5418" y="23053095"/>
            <a:ext cx="2370607" cy="365175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45380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706597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661090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Ci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sono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due tipi di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giochi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mondo</a:t>
            </a:r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3B494DEF-B244-B2F9-2A2D-81C24EE595F5}"/>
              </a:ext>
            </a:extLst>
          </p:cNvPr>
          <p:cNvSpPr/>
          <p:nvPr/>
        </p:nvSpPr>
        <p:spPr>
          <a:xfrm>
            <a:off x="25872202" y="20825663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D7633118-2E08-F6A4-6495-C7A804A402B2}"/>
              </a:ext>
            </a:extLst>
          </p:cNvPr>
          <p:cNvSpPr/>
          <p:nvPr/>
        </p:nvSpPr>
        <p:spPr>
          <a:xfrm>
            <a:off x="25805422" y="20361099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49D49F9D-8FBE-E712-A6A2-703EAD5EF154}"/>
              </a:ext>
            </a:extLst>
          </p:cNvPr>
          <p:cNvSpPr/>
          <p:nvPr/>
        </p:nvSpPr>
        <p:spPr>
          <a:xfrm>
            <a:off x="20302731" y="19907316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1BA67861-E9B2-7A66-6ED7-A63C424EAD9B}"/>
              </a:ext>
            </a:extLst>
          </p:cNvPr>
          <p:cNvSpPr/>
          <p:nvPr/>
        </p:nvSpPr>
        <p:spPr>
          <a:xfrm>
            <a:off x="20740641" y="19949894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4E22B61F-6176-7CA4-253B-C19A043C6C01}"/>
              </a:ext>
            </a:extLst>
          </p:cNvPr>
          <p:cNvSpPr/>
          <p:nvPr/>
        </p:nvSpPr>
        <p:spPr>
          <a:xfrm>
            <a:off x="20884358" y="19855517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E64D11D5-9D51-5F73-7075-94F0DF77C777}"/>
              </a:ext>
            </a:extLst>
          </p:cNvPr>
          <p:cNvSpPr/>
          <p:nvPr/>
        </p:nvSpPr>
        <p:spPr>
          <a:xfrm>
            <a:off x="20781886" y="19526033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CA9A4974-6A85-4321-A992-721A33C133A5}"/>
              </a:ext>
            </a:extLst>
          </p:cNvPr>
          <p:cNvSpPr txBox="1"/>
          <p:nvPr/>
        </p:nvSpPr>
        <p:spPr>
          <a:xfrm>
            <a:off x="25343324" y="20844693"/>
            <a:ext cx="757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ECE1812F-059F-85B4-CDC9-03F4935B0E68}"/>
              </a:ext>
            </a:extLst>
          </p:cNvPr>
          <p:cNvSpPr txBox="1"/>
          <p:nvPr/>
        </p:nvSpPr>
        <p:spPr>
          <a:xfrm>
            <a:off x="25836487" y="20184188"/>
            <a:ext cx="848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Pechino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E9092D90-086D-1B33-174C-1B6D5EDB9B65}"/>
              </a:ext>
            </a:extLst>
          </p:cNvPr>
          <p:cNvSpPr txBox="1"/>
          <p:nvPr/>
        </p:nvSpPr>
        <p:spPr>
          <a:xfrm>
            <a:off x="20830062" y="19347236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Amburgo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BF004CEE-89F9-E32C-E6BC-46D39C3D0404}"/>
              </a:ext>
            </a:extLst>
          </p:cNvPr>
          <p:cNvSpPr txBox="1"/>
          <p:nvPr/>
        </p:nvSpPr>
        <p:spPr>
          <a:xfrm>
            <a:off x="20959570" y="19693115"/>
            <a:ext cx="1372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Monaco di </a:t>
            </a:r>
          </a:p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Baviera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14ACBA2-F2BD-2B5D-8FEE-3513D0B3041C}"/>
              </a:ext>
            </a:extLst>
          </p:cNvPr>
          <p:cNvSpPr txBox="1"/>
          <p:nvPr/>
        </p:nvSpPr>
        <p:spPr>
          <a:xfrm>
            <a:off x="20347922" y="20005875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0DDEB1E6-11A8-C5D2-6EC0-9A8078888CEE}"/>
              </a:ext>
            </a:extLst>
          </p:cNvPr>
          <p:cNvSpPr txBox="1"/>
          <p:nvPr/>
        </p:nvSpPr>
        <p:spPr>
          <a:xfrm>
            <a:off x="19740634" y="19758440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F17B1B02-7D68-B5A9-0D87-25CD852E26E5}"/>
              </a:ext>
            </a:extLst>
          </p:cNvPr>
          <p:cNvSpPr/>
          <p:nvPr/>
        </p:nvSpPr>
        <p:spPr>
          <a:xfrm>
            <a:off x="20439171" y="19812332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AB146141-07BC-F062-0559-2823BE953680}"/>
              </a:ext>
            </a:extLst>
          </p:cNvPr>
          <p:cNvSpPr txBox="1"/>
          <p:nvPr/>
        </p:nvSpPr>
        <p:spPr>
          <a:xfrm>
            <a:off x="20440908" y="19586142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Parigi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4302417-D28E-BF20-7140-6B80820D9A04}"/>
              </a:ext>
            </a:extLst>
          </p:cNvPr>
          <p:cNvSpPr txBox="1"/>
          <p:nvPr/>
        </p:nvSpPr>
        <p:spPr>
          <a:xfrm>
            <a:off x="16807733" y="20137272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CBED8150-0BE2-3E01-A1BE-B9464BFB66E2}"/>
              </a:ext>
            </a:extLst>
          </p:cNvPr>
          <p:cNvSpPr/>
          <p:nvPr/>
        </p:nvSpPr>
        <p:spPr>
          <a:xfrm>
            <a:off x="16762542" y="20339630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8398CB8A-A7E0-1443-C0F7-FCFD95DBF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29027133"/>
            <a:ext cx="2369947" cy="365175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40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D850229E-436D-1791-623C-40028042491C}"/>
              </a:ext>
            </a:extLst>
          </p:cNvPr>
          <p:cNvSpPr/>
          <p:nvPr/>
        </p:nvSpPr>
        <p:spPr>
          <a:xfrm>
            <a:off x="25874119" y="2683018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88EDABF6-DFFB-F8A3-40D7-B1AEE35ACFB7}"/>
              </a:ext>
            </a:extLst>
          </p:cNvPr>
          <p:cNvSpPr/>
          <p:nvPr/>
        </p:nvSpPr>
        <p:spPr>
          <a:xfrm>
            <a:off x="25807358" y="2636562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D3DFDA8A-85DA-981B-82E5-7B6D25D3708D}"/>
              </a:ext>
            </a:extLst>
          </p:cNvPr>
          <p:cNvSpPr/>
          <p:nvPr/>
        </p:nvSpPr>
        <p:spPr>
          <a:xfrm>
            <a:off x="20306201" y="2588793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BA0F8974-F9E5-6D75-C8FB-01BEA2FDAA1B}"/>
              </a:ext>
            </a:extLst>
          </p:cNvPr>
          <p:cNvSpPr/>
          <p:nvPr/>
        </p:nvSpPr>
        <p:spPr>
          <a:xfrm>
            <a:off x="20743989" y="2593051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53803B6-B4CE-B858-BEE8-72DB9B307611}"/>
              </a:ext>
            </a:extLst>
          </p:cNvPr>
          <p:cNvSpPr/>
          <p:nvPr/>
        </p:nvSpPr>
        <p:spPr>
          <a:xfrm>
            <a:off x="20887665" y="2583613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F73C0648-62FD-9A87-4B94-57CE46630A66}"/>
              </a:ext>
            </a:extLst>
          </p:cNvPr>
          <p:cNvSpPr/>
          <p:nvPr/>
        </p:nvSpPr>
        <p:spPr>
          <a:xfrm>
            <a:off x="20785222" y="2550664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0DF81E43-8172-0A9F-3ECB-9EFA9C455240}"/>
              </a:ext>
            </a:extLst>
          </p:cNvPr>
          <p:cNvSpPr txBox="1"/>
          <p:nvPr/>
        </p:nvSpPr>
        <p:spPr>
          <a:xfrm>
            <a:off x="25343477" y="26842504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BEAC133D-9116-0257-C901-4ED89350DCB4}"/>
              </a:ext>
            </a:extLst>
          </p:cNvPr>
          <p:cNvSpPr txBox="1"/>
          <p:nvPr/>
        </p:nvSpPr>
        <p:spPr>
          <a:xfrm>
            <a:off x="25859484" y="26188710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A25BFBA-F909-FC8C-416F-D6B061D275DE}"/>
              </a:ext>
            </a:extLst>
          </p:cNvPr>
          <p:cNvSpPr txBox="1"/>
          <p:nvPr/>
        </p:nvSpPr>
        <p:spPr>
          <a:xfrm>
            <a:off x="20815730" y="25327852"/>
            <a:ext cx="1089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09E981D7-8ED5-4D49-A7B6-672DEDDC683B}"/>
              </a:ext>
            </a:extLst>
          </p:cNvPr>
          <p:cNvSpPr txBox="1"/>
          <p:nvPr/>
        </p:nvSpPr>
        <p:spPr>
          <a:xfrm>
            <a:off x="20933311" y="2566508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2053F05E-897B-4B79-2FC2-99D3A2B468D4}"/>
              </a:ext>
            </a:extLst>
          </p:cNvPr>
          <p:cNvSpPr txBox="1"/>
          <p:nvPr/>
        </p:nvSpPr>
        <p:spPr>
          <a:xfrm>
            <a:off x="20333724" y="2598649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Zúrich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7DCCEBBE-DA2D-059D-2185-4EAAE15A9201}"/>
              </a:ext>
            </a:extLst>
          </p:cNvPr>
          <p:cNvSpPr txBox="1"/>
          <p:nvPr/>
        </p:nvSpPr>
        <p:spPr>
          <a:xfrm>
            <a:off x="19681000" y="2575177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B99B6D02-213E-3A22-1537-6D846C4050BC}"/>
              </a:ext>
            </a:extLst>
          </p:cNvPr>
          <p:cNvSpPr/>
          <p:nvPr/>
        </p:nvSpPr>
        <p:spPr>
          <a:xfrm>
            <a:off x="20463282" y="2576082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044630BB-820B-1373-332D-D8AB12072EE2}"/>
              </a:ext>
            </a:extLst>
          </p:cNvPr>
          <p:cNvSpPr txBox="1"/>
          <p:nvPr/>
        </p:nvSpPr>
        <p:spPr>
          <a:xfrm>
            <a:off x="20488256" y="2556736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París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DD4DE6F9-FEFA-3ADB-765D-DF7E87C66F03}"/>
              </a:ext>
            </a:extLst>
          </p:cNvPr>
          <p:cNvSpPr txBox="1"/>
          <p:nvPr/>
        </p:nvSpPr>
        <p:spPr>
          <a:xfrm>
            <a:off x="16676173" y="2613224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9674881-ECC2-46B0-68BE-324EF33660A1}"/>
              </a:ext>
            </a:extLst>
          </p:cNvPr>
          <p:cNvSpPr/>
          <p:nvPr/>
        </p:nvSpPr>
        <p:spPr>
          <a:xfrm>
            <a:off x="16630995" y="26334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A223F5F8-00C5-B37F-D2F7-AD92405C0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9027133"/>
            <a:ext cx="2369947" cy="365175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F3F77A20-6AD2-8949-DE94-D23C63F201CF}"/>
              </a:ext>
            </a:extLst>
          </p:cNvPr>
          <p:cNvSpPr/>
          <p:nvPr/>
        </p:nvSpPr>
        <p:spPr>
          <a:xfrm>
            <a:off x="12323639" y="267988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0B76F083-8291-1ECB-1D5C-156B70B90C50}"/>
              </a:ext>
            </a:extLst>
          </p:cNvPr>
          <p:cNvSpPr/>
          <p:nvPr/>
        </p:nvSpPr>
        <p:spPr>
          <a:xfrm>
            <a:off x="12256878" y="2633423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AE10681D-10C6-04DF-44FA-E7334D23E95F}"/>
              </a:ext>
            </a:extLst>
          </p:cNvPr>
          <p:cNvSpPr/>
          <p:nvPr/>
        </p:nvSpPr>
        <p:spPr>
          <a:xfrm>
            <a:off x="6755721" y="2588045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12A9F384-F3CF-DB57-9713-17FB0E206238}"/>
              </a:ext>
            </a:extLst>
          </p:cNvPr>
          <p:cNvSpPr/>
          <p:nvPr/>
        </p:nvSpPr>
        <p:spPr>
          <a:xfrm>
            <a:off x="7193509" y="2592303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62A230A9-A215-63A0-AFBD-14B00A24131A}"/>
              </a:ext>
            </a:extLst>
          </p:cNvPr>
          <p:cNvSpPr/>
          <p:nvPr/>
        </p:nvSpPr>
        <p:spPr>
          <a:xfrm>
            <a:off x="7337185" y="2582865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B768F8B5-BBF3-0E05-5B49-42CB01B2A586}"/>
              </a:ext>
            </a:extLst>
          </p:cNvPr>
          <p:cNvSpPr/>
          <p:nvPr/>
        </p:nvSpPr>
        <p:spPr>
          <a:xfrm>
            <a:off x="7234742" y="2549916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D82B406-ACDB-C63D-D206-C816AFAC0C2C}"/>
              </a:ext>
            </a:extLst>
          </p:cNvPr>
          <p:cNvSpPr txBox="1"/>
          <p:nvPr/>
        </p:nvSpPr>
        <p:spPr>
          <a:xfrm>
            <a:off x="11744334" y="26818022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Аньцин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E95D0E17-C1FD-3F01-F3CB-4CC6126DB8D4}"/>
              </a:ext>
            </a:extLst>
          </p:cNvPr>
          <p:cNvSpPr txBox="1"/>
          <p:nvPr/>
        </p:nvSpPr>
        <p:spPr>
          <a:xfrm>
            <a:off x="12282522" y="26157324"/>
            <a:ext cx="875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Пекин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93D852F0-48D8-EA9A-FB86-83C04AC3C88F}"/>
              </a:ext>
            </a:extLst>
          </p:cNvPr>
          <p:cNvSpPr txBox="1"/>
          <p:nvPr/>
        </p:nvSpPr>
        <p:spPr>
          <a:xfrm>
            <a:off x="7273713" y="2532037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Гамбург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4DC2E7B5-FA05-1BA1-86C4-8E584F2AA7DB}"/>
              </a:ext>
            </a:extLst>
          </p:cNvPr>
          <p:cNvSpPr txBox="1"/>
          <p:nvPr/>
        </p:nvSpPr>
        <p:spPr>
          <a:xfrm>
            <a:off x="7395892" y="25685821"/>
            <a:ext cx="1371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Мюнхен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F3610D19-A6D6-E4D0-F81D-C5771642B2B3}"/>
              </a:ext>
            </a:extLst>
          </p:cNvPr>
          <p:cNvSpPr txBox="1"/>
          <p:nvPr/>
        </p:nvSpPr>
        <p:spPr>
          <a:xfrm>
            <a:off x="6759980" y="2599149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Цюрих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BEECB56F-D921-B99D-9FF3-45E4BD1A846F}"/>
              </a:ext>
            </a:extLst>
          </p:cNvPr>
          <p:cNvSpPr txBox="1"/>
          <p:nvPr/>
        </p:nvSpPr>
        <p:spPr>
          <a:xfrm>
            <a:off x="6327847" y="25778355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92EB21B6-5A68-7C55-0C7F-0B2FF5B74CDB}"/>
              </a:ext>
            </a:extLst>
          </p:cNvPr>
          <p:cNvSpPr/>
          <p:nvPr/>
        </p:nvSpPr>
        <p:spPr>
          <a:xfrm>
            <a:off x="6881934" y="257898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81EE5EA7-EC3B-6EFB-6DEE-280EE67CDE6D}"/>
              </a:ext>
            </a:extLst>
          </p:cNvPr>
          <p:cNvSpPr txBox="1"/>
          <p:nvPr/>
        </p:nvSpPr>
        <p:spPr>
          <a:xfrm>
            <a:off x="6893460" y="2558742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Париж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A832F5A-2D67-A556-4356-598225DBB877}"/>
              </a:ext>
            </a:extLst>
          </p:cNvPr>
          <p:cNvSpPr txBox="1"/>
          <p:nvPr/>
        </p:nvSpPr>
        <p:spPr>
          <a:xfrm>
            <a:off x="3157172" y="26178144"/>
            <a:ext cx="1047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Вашингтон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820129BE-3A4B-3EF2-ED36-D2AB74C5DB4B}"/>
              </a:ext>
            </a:extLst>
          </p:cNvPr>
          <p:cNvSpPr/>
          <p:nvPr/>
        </p:nvSpPr>
        <p:spPr>
          <a:xfrm>
            <a:off x="3105428" y="263049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9FEDDD93-462E-6FE9-6C3E-AA980F4C2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3053095"/>
            <a:ext cx="2369947" cy="365175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D7CF0998-8667-8922-5781-5AFCCFBF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9472335"/>
            <a:ext cx="5220011" cy="4435083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453677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유한 및 무한 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게임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66090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세상에는 두 종류의 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게임이 있다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73479519-E3F1-9199-7CA2-2594DC0B8CC3}"/>
              </a:ext>
            </a:extLst>
          </p:cNvPr>
          <p:cNvSpPr/>
          <p:nvPr/>
        </p:nvSpPr>
        <p:spPr>
          <a:xfrm>
            <a:off x="12326523" y="2081569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6098A043-72FE-609B-4D74-F3C1D6F25A94}"/>
              </a:ext>
            </a:extLst>
          </p:cNvPr>
          <p:cNvSpPr/>
          <p:nvPr/>
        </p:nvSpPr>
        <p:spPr>
          <a:xfrm>
            <a:off x="12259762" y="2035112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65B75683-28C6-835B-3E98-C5D6BAE6E994}"/>
              </a:ext>
            </a:extLst>
          </p:cNvPr>
          <p:cNvSpPr/>
          <p:nvPr/>
        </p:nvSpPr>
        <p:spPr>
          <a:xfrm>
            <a:off x="6758604" y="1991783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B7B2CABF-889B-6948-A0E9-CE769D298555}"/>
              </a:ext>
            </a:extLst>
          </p:cNvPr>
          <p:cNvSpPr/>
          <p:nvPr/>
        </p:nvSpPr>
        <p:spPr>
          <a:xfrm>
            <a:off x="7196392" y="1996041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EF407F15-8988-F513-C3CC-D297E3F24690}"/>
              </a:ext>
            </a:extLst>
          </p:cNvPr>
          <p:cNvSpPr/>
          <p:nvPr/>
        </p:nvSpPr>
        <p:spPr>
          <a:xfrm>
            <a:off x="7340068" y="1986603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407C309D-898A-A77F-590B-28015E72F07F}"/>
              </a:ext>
            </a:extLst>
          </p:cNvPr>
          <p:cNvSpPr/>
          <p:nvPr/>
        </p:nvSpPr>
        <p:spPr>
          <a:xfrm>
            <a:off x="7237625" y="1953655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543D81EB-3725-6E2E-13A9-1329299C0013}"/>
              </a:ext>
            </a:extLst>
          </p:cNvPr>
          <p:cNvSpPr txBox="1"/>
          <p:nvPr/>
        </p:nvSpPr>
        <p:spPr>
          <a:xfrm>
            <a:off x="11992870" y="20860871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안칭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EF568C43-F0B5-F0AB-1F43-3AAE7DD904B5}"/>
              </a:ext>
            </a:extLst>
          </p:cNvPr>
          <p:cNvSpPr txBox="1"/>
          <p:nvPr/>
        </p:nvSpPr>
        <p:spPr>
          <a:xfrm>
            <a:off x="12285405" y="20174218"/>
            <a:ext cx="558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베이징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DE998DEC-1D9C-6E32-5A24-8EBAEB192232}"/>
              </a:ext>
            </a:extLst>
          </p:cNvPr>
          <p:cNvSpPr txBox="1"/>
          <p:nvPr/>
        </p:nvSpPr>
        <p:spPr>
          <a:xfrm>
            <a:off x="7250479" y="193577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함부르크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1C25F630-91DC-D7DE-8935-A1E41CFAEEC2}"/>
              </a:ext>
            </a:extLst>
          </p:cNvPr>
          <p:cNvSpPr txBox="1"/>
          <p:nvPr/>
        </p:nvSpPr>
        <p:spPr>
          <a:xfrm>
            <a:off x="7376887" y="1969499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뮌헨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406233B4-4A96-C287-909C-CDC75B31AF40}"/>
              </a:ext>
            </a:extLst>
          </p:cNvPr>
          <p:cNvSpPr txBox="1"/>
          <p:nvPr/>
        </p:nvSpPr>
        <p:spPr>
          <a:xfrm>
            <a:off x="6961055" y="20055711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취리히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FF42DF3C-3769-A29D-CB0C-132BEE9A8371}"/>
              </a:ext>
            </a:extLst>
          </p:cNvPr>
          <p:cNvSpPr txBox="1"/>
          <p:nvPr/>
        </p:nvSpPr>
        <p:spPr>
          <a:xfrm>
            <a:off x="6548366" y="19817055"/>
            <a:ext cx="387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렌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59274E7C-7053-132E-8DE3-95AAD32009EE}"/>
              </a:ext>
            </a:extLst>
          </p:cNvPr>
          <p:cNvSpPr/>
          <p:nvPr/>
        </p:nvSpPr>
        <p:spPr>
          <a:xfrm>
            <a:off x="6895193" y="1980098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17886B98-E42E-1919-B474-8AA198BC9126}"/>
              </a:ext>
            </a:extLst>
          </p:cNvPr>
          <p:cNvSpPr txBox="1"/>
          <p:nvPr/>
        </p:nvSpPr>
        <p:spPr>
          <a:xfrm>
            <a:off x="6881351" y="1960549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CF7EB7C-62F8-5A51-9CD4-6DFEE9EC7B9E}"/>
              </a:ext>
            </a:extLst>
          </p:cNvPr>
          <p:cNvSpPr txBox="1"/>
          <p:nvPr/>
        </p:nvSpPr>
        <p:spPr>
          <a:xfrm>
            <a:off x="3216726" y="20285938"/>
            <a:ext cx="1199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워싱턴 </a:t>
            </a:r>
            <a:r>
              <a:rPr lang="en-IE" altLang="ja-JP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315B270F-57B6-73D2-1CA3-47280A01641F}"/>
              </a:ext>
            </a:extLst>
          </p:cNvPr>
          <p:cNvSpPr/>
          <p:nvPr/>
        </p:nvSpPr>
        <p:spPr>
          <a:xfrm>
            <a:off x="3148960" y="2036911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C5F3A4E-DD66-A972-C9A4-72381DFA20B4}"/>
              </a:ext>
            </a:extLst>
          </p:cNvPr>
          <p:cNvSpPr/>
          <p:nvPr/>
        </p:nvSpPr>
        <p:spPr>
          <a:xfrm>
            <a:off x="20218171" y="200026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ED58D5D9-508E-698A-8CAA-838FA0352D3A}"/>
              </a:ext>
            </a:extLst>
          </p:cNvPr>
          <p:cNvSpPr txBox="1"/>
          <p:nvPr/>
        </p:nvSpPr>
        <p:spPr>
          <a:xfrm>
            <a:off x="19618386" y="1822812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1F2EEC8B-C250-F303-6412-95D9597BBA76}"/>
              </a:ext>
            </a:extLst>
          </p:cNvPr>
          <p:cNvSpPr/>
          <p:nvPr/>
        </p:nvSpPr>
        <p:spPr>
          <a:xfrm>
            <a:off x="20247194" y="785772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530886F-AA43-6B07-CE79-A46591DD71C8}"/>
              </a:ext>
            </a:extLst>
          </p:cNvPr>
          <p:cNvSpPr txBox="1"/>
          <p:nvPr/>
        </p:nvSpPr>
        <p:spPr>
          <a:xfrm>
            <a:off x="19647409" y="7680270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E16281C9-03F1-9BBB-0FDD-C065C0670220}"/>
              </a:ext>
            </a:extLst>
          </p:cNvPr>
          <p:cNvSpPr/>
          <p:nvPr/>
        </p:nvSpPr>
        <p:spPr>
          <a:xfrm>
            <a:off x="20302568" y="1372324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B083B28-9B54-A3C2-620E-4D5DE14C6AE9}"/>
              </a:ext>
            </a:extLst>
          </p:cNvPr>
          <p:cNvSpPr txBox="1"/>
          <p:nvPr/>
        </p:nvSpPr>
        <p:spPr>
          <a:xfrm>
            <a:off x="19702783" y="13545789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DAD55F4F-8B4F-C8B3-F117-1083EF6285FE}"/>
              </a:ext>
            </a:extLst>
          </p:cNvPr>
          <p:cNvSpPr/>
          <p:nvPr/>
        </p:nvSpPr>
        <p:spPr>
          <a:xfrm>
            <a:off x="20275866" y="1960928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3473F2FD-E900-65DC-EF7B-DFFCAC3370EB}"/>
              </a:ext>
            </a:extLst>
          </p:cNvPr>
          <p:cNvSpPr txBox="1"/>
          <p:nvPr/>
        </p:nvSpPr>
        <p:spPr>
          <a:xfrm>
            <a:off x="19676081" y="19431837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98EA74EC-720A-4C2F-A089-544BB2CEAE52}"/>
              </a:ext>
            </a:extLst>
          </p:cNvPr>
          <p:cNvSpPr/>
          <p:nvPr/>
        </p:nvSpPr>
        <p:spPr>
          <a:xfrm>
            <a:off x="20280989" y="2557734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FA429BB3-EC54-1BA6-23BB-3720041D82AC}"/>
              </a:ext>
            </a:extLst>
          </p:cNvPr>
          <p:cNvSpPr txBox="1"/>
          <p:nvPr/>
        </p:nvSpPr>
        <p:spPr>
          <a:xfrm>
            <a:off x="19681204" y="25399893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854B7721-877F-5C17-3A98-58F203EEDF55}"/>
              </a:ext>
            </a:extLst>
          </p:cNvPr>
          <p:cNvSpPr/>
          <p:nvPr/>
        </p:nvSpPr>
        <p:spPr>
          <a:xfrm>
            <a:off x="6681473" y="2560353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B78B0E19-2D66-9F59-243F-D39FDFD283DB}"/>
              </a:ext>
            </a:extLst>
          </p:cNvPr>
          <p:cNvSpPr txBox="1"/>
          <p:nvPr/>
        </p:nvSpPr>
        <p:spPr>
          <a:xfrm>
            <a:off x="6065979" y="253727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Оксфорд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45347E4E-02AB-C8FD-3341-1AA4884DD9E0}"/>
              </a:ext>
            </a:extLst>
          </p:cNvPr>
          <p:cNvSpPr/>
          <p:nvPr/>
        </p:nvSpPr>
        <p:spPr>
          <a:xfrm>
            <a:off x="6694074" y="1964223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1BE8B34-077A-4C75-5701-6089B125505E}"/>
              </a:ext>
            </a:extLst>
          </p:cNvPr>
          <p:cNvSpPr txBox="1"/>
          <p:nvPr/>
        </p:nvSpPr>
        <p:spPr>
          <a:xfrm>
            <a:off x="6078580" y="194114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옥스퍼드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65C7269A-1692-1682-9CE4-B9AC578966D4}"/>
              </a:ext>
            </a:extLst>
          </p:cNvPr>
          <p:cNvSpPr/>
          <p:nvPr/>
        </p:nvSpPr>
        <p:spPr>
          <a:xfrm>
            <a:off x="6689259" y="1376631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7C1AB260-F18F-A026-45AB-1EAF818A714B}"/>
              </a:ext>
            </a:extLst>
          </p:cNvPr>
          <p:cNvSpPr txBox="1"/>
          <p:nvPr/>
        </p:nvSpPr>
        <p:spPr>
          <a:xfrm>
            <a:off x="5619619" y="13535488"/>
            <a:ext cx="1302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オックスフォード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40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40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7" y="3430367"/>
            <a:ext cx="4068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 能源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 氢储 一体化</a:t>
            </a: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967674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ook Antiqua" charset="0"/>
              </a:rPr>
              <a:t>Neue </a:t>
            </a:r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Mobilität</a:t>
            </a:r>
            <a:endParaRPr lang="en-US" altLang="zh-CN" sz="36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Kohlenstoffarm</a:t>
            </a:r>
            <a:r>
              <a:rPr lang="en-US" altLang="zh-CN" sz="3600" dirty="0">
                <a:solidFill>
                  <a:schemeClr val="bg1"/>
                </a:solidFill>
                <a:latin typeface="Book Antiqua" charset="0"/>
              </a:rPr>
              <a:t>, intelligent, </a:t>
            </a:r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gemeinsam</a:t>
            </a:r>
            <a:endParaRPr lang="en-US" sz="36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3276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86377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Neue </a:t>
            </a:r>
            <a:r>
              <a:rPr lang="en-US" sz="36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Energie</a:t>
            </a:r>
            <a:endParaRPr lang="en-US" sz="36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Wind-Solar-</a:t>
            </a:r>
            <a:r>
              <a:rPr lang="en-US" sz="36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Wasserstoff</a:t>
            </a:r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-Nexus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7575727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400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النقل الجديد</a:t>
            </a:r>
          </a:p>
          <a:p>
            <a:r>
              <a:rPr lang="ar-AE" sz="4400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منخفض الكربون، ذكي، ومشترك</a:t>
            </a:r>
            <a:endParaRPr lang="en-US" altLang="zh-CN" sz="4400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2448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46297" y="7581429"/>
            <a:ext cx="6609067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400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الطاقة الجديدة</a:t>
            </a:r>
          </a:p>
          <a:p>
            <a:r>
              <a:rPr lang="ar-AE" sz="4400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رابط الرياح-الشمس-الهيدروجين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1" y="9562834"/>
            <a:ext cx="79652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New Transportation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36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Low-carbon, Smart, Sharing</a:t>
            </a:r>
            <a:endParaRPr lang="en-US" altLang="zh-CN" sz="36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4500000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862447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New Energy</a:t>
            </a:r>
            <a:endParaRPr lang="en-IE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Wind-Solar-Hydrogen Nexus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893409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Nouveau transport</a:t>
            </a:r>
          </a:p>
          <a:p>
            <a:r>
              <a:rPr lang="en-US" altLang="zh-CN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Bas-</a:t>
            </a:r>
            <a:r>
              <a:rPr lang="en-US" altLang="zh-CN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carbone</a:t>
            </a:r>
            <a:r>
              <a:rPr lang="en-US" altLang="zh-CN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intelligent, partage</a:t>
            </a:r>
            <a:endParaRPr lang="en-US" altLang="zh-CN" sz="32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893409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Nouvelle </a:t>
            </a:r>
            <a:r>
              <a:rPr lang="en-US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énergie</a:t>
            </a:r>
            <a:endParaRPr lang="en-US" sz="32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Nexus </a:t>
            </a:r>
            <a:r>
              <a:rPr lang="en-US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éolien-solaire-hydrogène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6" y="15359039"/>
            <a:ext cx="704830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しい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低炭素・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スマート・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共有</a:t>
            </a:r>
          </a:p>
          <a:p>
            <a:endParaRPr lang="zh-CN" alt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3348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755872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しい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エネルギー</a:t>
            </a:r>
            <a:endParaRPr lang="en-IE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風・光・水素・蓄電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1" r="81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1086933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Nuovo </a:t>
            </a:r>
            <a:r>
              <a:rPr lang="en-US" altLang="zh-CN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Trasporto</a:t>
            </a:r>
            <a:endParaRPr lang="en-US" altLang="zh-CN" sz="32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Basso </a:t>
            </a:r>
            <a:r>
              <a:rPr lang="en-US" altLang="zh-CN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Carbonio</a:t>
            </a:r>
            <a:r>
              <a:rPr lang="en-US" altLang="zh-CN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en-US" altLang="zh-CN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Intelligente</a:t>
            </a:r>
            <a:r>
              <a:rPr lang="en-US" altLang="zh-CN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en-US" altLang="zh-CN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Condiviso</a:t>
            </a:r>
            <a:endParaRPr lang="en-US" altLang="zh-CN" sz="32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564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864132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Nuova </a:t>
            </a:r>
            <a:r>
              <a:rPr lang="en-US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Energia</a:t>
            </a:r>
            <a:endParaRPr lang="en-US" sz="32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Nesso</a:t>
            </a:r>
            <a:r>
              <a:rPr lang="en-US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Eolico</a:t>
            </a:r>
            <a:r>
              <a:rPr lang="en-US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-Solare-</a:t>
            </a:r>
            <a:r>
              <a:rPr lang="en-US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Ipergen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1133982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Nuevo </a:t>
            </a:r>
            <a:r>
              <a:rPr lang="en-US" altLang="zh-CN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Transporte</a:t>
            </a:r>
            <a:endParaRPr lang="en-US" altLang="zh-CN" sz="32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32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Bajo </a:t>
            </a:r>
            <a:r>
              <a:rPr lang="en-US" sz="32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en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US" sz="32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Carbono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</a:t>
            </a:r>
            <a:r>
              <a:rPr lang="en-US" sz="32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Inteligente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</a:t>
            </a:r>
            <a:r>
              <a:rPr lang="en-US" sz="32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Compartido</a:t>
            </a:r>
            <a:endParaRPr lang="en-US" altLang="zh-CN" sz="32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863776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Nueva </a:t>
            </a:r>
            <a:r>
              <a:rPr lang="en-US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Energía</a:t>
            </a:r>
            <a:endParaRPr lang="en-US" sz="3200" b="1" dirty="0">
              <a:solidFill>
                <a:schemeClr val="bg1"/>
              </a:solidFill>
              <a:latin typeface="+mj-lt"/>
              <a:ea typeface="Hiragino Mincho Pro W3" charset="-128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Nexo</a:t>
            </a:r>
            <a:r>
              <a:rPr lang="en-US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Eólico</a:t>
            </a:r>
            <a:r>
              <a:rPr lang="en-US" sz="32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-Solar-</a:t>
            </a:r>
            <a:r>
              <a:rPr lang="en-US" sz="32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Hidrógeno</a:t>
            </a:r>
            <a:endParaRPr lang="en-US" sz="32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1120555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3200" dirty="0">
                <a:solidFill>
                  <a:schemeClr val="bg1"/>
                </a:solidFill>
                <a:latin typeface="Book Antiqua" panose="02040602050305030304" pitchFamily="18" charset="0"/>
              </a:rPr>
              <a:t>Новый транспорт</a:t>
            </a:r>
            <a:endParaRPr lang="en-IE" altLang="zh-CN" sz="32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3200" dirty="0">
                <a:solidFill>
                  <a:schemeClr val="bg1"/>
                </a:solidFill>
                <a:latin typeface="Book Antiqua" panose="02040602050305030304" pitchFamily="18" charset="0"/>
              </a:rPr>
              <a:t>Низкоуглеродный, умный, совместный</a:t>
            </a:r>
            <a:endParaRPr lang="en-IE" sz="32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600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970774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3200" dirty="0">
                <a:solidFill>
                  <a:schemeClr val="bg1"/>
                </a:solidFill>
                <a:latin typeface="Book Antiqua" panose="02040602050305030304" pitchFamily="18" charset="0"/>
              </a:rPr>
              <a:t>Новая энергия</a:t>
            </a:r>
            <a:endParaRPr lang="en-IE" sz="32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3200" dirty="0">
                <a:solidFill>
                  <a:schemeClr val="bg1"/>
                </a:solidFill>
                <a:latin typeface="Book Antiqua" panose="02040602050305030304" pitchFamily="18" charset="0"/>
              </a:rPr>
              <a:t>Интеграция ветра, солнца и водорода</a:t>
            </a:r>
            <a:endParaRPr lang="en-US" sz="32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757572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신교통</a:t>
            </a:r>
            <a:endParaRPr lang="ko-KR" alt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저탄소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스마트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공유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2556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93068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신에너지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풍력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태양광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수소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저장 통합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3C75C01-9B53-3933-90B2-5734F31F9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9472335"/>
            <a:ext cx="5220011" cy="44350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5ACF3-361A-A126-6D76-6934DD1363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grayscl/>
          </a:blip>
          <a:srcRect l="20297" t="17559" r="35616" b="25770"/>
          <a:stretch/>
        </p:blipFill>
        <p:spPr>
          <a:xfrm>
            <a:off x="4979725" y="5229975"/>
            <a:ext cx="546929" cy="762872"/>
          </a:xfrm>
          <a:prstGeom prst="rect">
            <a:avLst/>
          </a:prstGeom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F67FA68D-6B1A-C1C8-56A5-45702517D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6" y="5059130"/>
            <a:ext cx="4401260" cy="9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925BFCE-5A49-EE20-7142-18D583E395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grayscl/>
          </a:blip>
          <a:srcRect l="20297" t="17559" r="35616" b="25770"/>
          <a:stretch/>
        </p:blipFill>
        <p:spPr>
          <a:xfrm>
            <a:off x="18595613" y="5234909"/>
            <a:ext cx="546929" cy="762872"/>
          </a:xfrm>
          <a:prstGeom prst="rect">
            <a:avLst/>
          </a:prstGeom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DF8EBAA9-A896-A07B-91CD-345947D9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2834" y="5064064"/>
            <a:ext cx="4401260" cy="9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60491310-DD70-7EAE-32D4-182C4FA583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grayscl/>
          </a:blip>
          <a:srcRect l="20297" t="17559" r="35616" b="25770"/>
          <a:stretch/>
        </p:blipFill>
        <p:spPr>
          <a:xfrm>
            <a:off x="4981148" y="11125855"/>
            <a:ext cx="546929" cy="762872"/>
          </a:xfrm>
          <a:prstGeom prst="rect">
            <a:avLst/>
          </a:prstGeom>
        </p:spPr>
      </p:pic>
      <p:pic>
        <p:nvPicPr>
          <p:cNvPr id="194" name="Picture 2">
            <a:extLst>
              <a:ext uri="{FF2B5EF4-FFF2-40B4-BE49-F238E27FC236}">
                <a16:creationId xmlns:a16="http://schemas.microsoft.com/office/drawing/2014/main" id="{92508D4B-C0ED-43C2-5A60-A499D2915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69" y="10955010"/>
            <a:ext cx="4401260" cy="9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E772AF48-24F2-E346-351A-03C4AAB4F6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grayscl/>
          </a:blip>
          <a:srcRect l="20297" t="17559" r="35616" b="25770"/>
          <a:stretch/>
        </p:blipFill>
        <p:spPr>
          <a:xfrm>
            <a:off x="18597036" y="11152054"/>
            <a:ext cx="546929" cy="762872"/>
          </a:xfrm>
          <a:prstGeom prst="rect">
            <a:avLst/>
          </a:prstGeom>
        </p:spPr>
      </p:pic>
      <p:pic>
        <p:nvPicPr>
          <p:cNvPr id="196" name="Picture 2">
            <a:extLst>
              <a:ext uri="{FF2B5EF4-FFF2-40B4-BE49-F238E27FC236}">
                <a16:creationId xmlns:a16="http://schemas.microsoft.com/office/drawing/2014/main" id="{B77D74B6-FF63-E5A5-BFBE-2380CB44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257" y="10981209"/>
            <a:ext cx="4401260" cy="9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F7E3053E-C8BE-0AEE-BAC7-BB27EC6ED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grayscl/>
          </a:blip>
          <a:srcRect l="20297" t="17559" r="35616" b="25770"/>
          <a:stretch/>
        </p:blipFill>
        <p:spPr>
          <a:xfrm>
            <a:off x="4979725" y="16973301"/>
            <a:ext cx="546929" cy="762872"/>
          </a:xfrm>
          <a:prstGeom prst="rect">
            <a:avLst/>
          </a:prstGeom>
        </p:spPr>
      </p:pic>
      <p:pic>
        <p:nvPicPr>
          <p:cNvPr id="198" name="Picture 2">
            <a:extLst>
              <a:ext uri="{FF2B5EF4-FFF2-40B4-BE49-F238E27FC236}">
                <a16:creationId xmlns:a16="http://schemas.microsoft.com/office/drawing/2014/main" id="{12A0AF79-56D9-647C-898B-6BBE5F2EB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6" y="16802456"/>
            <a:ext cx="4401260" cy="9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6A5FDDC5-ABAE-99A2-1DF8-8D58404108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grayscl/>
          </a:blip>
          <a:srcRect l="20297" t="17559" r="35616" b="25770"/>
          <a:stretch/>
        </p:blipFill>
        <p:spPr>
          <a:xfrm>
            <a:off x="18595613" y="16978235"/>
            <a:ext cx="546929" cy="762872"/>
          </a:xfrm>
          <a:prstGeom prst="rect">
            <a:avLst/>
          </a:prstGeom>
        </p:spPr>
      </p:pic>
      <p:pic>
        <p:nvPicPr>
          <p:cNvPr id="200" name="Picture 2">
            <a:extLst>
              <a:ext uri="{FF2B5EF4-FFF2-40B4-BE49-F238E27FC236}">
                <a16:creationId xmlns:a16="http://schemas.microsoft.com/office/drawing/2014/main" id="{40D99A36-7978-1D4E-BD85-8CAD87504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2834" y="16807390"/>
            <a:ext cx="4401260" cy="9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9F2FA32-1403-02F1-BCBE-98B7A30435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grayscl/>
          </a:blip>
          <a:srcRect l="20297" t="17559" r="35616" b="25770"/>
          <a:stretch/>
        </p:blipFill>
        <p:spPr>
          <a:xfrm>
            <a:off x="5016986" y="22851752"/>
            <a:ext cx="546929" cy="762872"/>
          </a:xfrm>
          <a:prstGeom prst="rect">
            <a:avLst/>
          </a:prstGeom>
        </p:spPr>
      </p:pic>
      <p:pic>
        <p:nvPicPr>
          <p:cNvPr id="202" name="Picture 2">
            <a:extLst>
              <a:ext uri="{FF2B5EF4-FFF2-40B4-BE49-F238E27FC236}">
                <a16:creationId xmlns:a16="http://schemas.microsoft.com/office/drawing/2014/main" id="{7BD81077-087E-4CB4-847F-4D22F74C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7" y="22680907"/>
            <a:ext cx="4401260" cy="9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9C4C27A-948C-CC70-8E52-D5B51572CA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grayscl/>
          </a:blip>
          <a:srcRect l="20297" t="17559" r="35616" b="25770"/>
          <a:stretch/>
        </p:blipFill>
        <p:spPr>
          <a:xfrm>
            <a:off x="18632874" y="22877951"/>
            <a:ext cx="546929" cy="762872"/>
          </a:xfrm>
          <a:prstGeom prst="rect">
            <a:avLst/>
          </a:prstGeom>
        </p:spPr>
      </p:pic>
      <p:pic>
        <p:nvPicPr>
          <p:cNvPr id="204" name="Picture 2">
            <a:extLst>
              <a:ext uri="{FF2B5EF4-FFF2-40B4-BE49-F238E27FC236}">
                <a16:creationId xmlns:a16="http://schemas.microsoft.com/office/drawing/2014/main" id="{75A3DC4D-F432-7567-5855-9A2790F0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095" y="22707106"/>
            <a:ext cx="4401260" cy="9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871A8134-F721-E338-1336-8E32561AD3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grayscl/>
          </a:blip>
          <a:srcRect l="20297" t="17559" r="35616" b="25770"/>
          <a:stretch/>
        </p:blipFill>
        <p:spPr>
          <a:xfrm>
            <a:off x="4979725" y="28823649"/>
            <a:ext cx="546929" cy="762872"/>
          </a:xfrm>
          <a:prstGeom prst="rect">
            <a:avLst/>
          </a:prstGeom>
        </p:spPr>
      </p:pic>
      <p:pic>
        <p:nvPicPr>
          <p:cNvPr id="206" name="Picture 2">
            <a:extLst>
              <a:ext uri="{FF2B5EF4-FFF2-40B4-BE49-F238E27FC236}">
                <a16:creationId xmlns:a16="http://schemas.microsoft.com/office/drawing/2014/main" id="{9A944C64-FA38-688C-F827-2A81C0FD8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6" y="28652804"/>
            <a:ext cx="4401260" cy="9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6CB08779-64B7-4508-DD13-7F74724CA5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grayscl/>
          </a:blip>
          <a:srcRect l="20297" t="17559" r="35616" b="25770"/>
          <a:stretch/>
        </p:blipFill>
        <p:spPr>
          <a:xfrm>
            <a:off x="18595613" y="28828583"/>
            <a:ext cx="546929" cy="762872"/>
          </a:xfrm>
          <a:prstGeom prst="rect">
            <a:avLst/>
          </a:prstGeom>
        </p:spPr>
      </p:pic>
      <p:pic>
        <p:nvPicPr>
          <p:cNvPr id="208" name="Picture 2">
            <a:extLst>
              <a:ext uri="{FF2B5EF4-FFF2-40B4-BE49-F238E27FC236}">
                <a16:creationId xmlns:a16="http://schemas.microsoft.com/office/drawing/2014/main" id="{7878CEB6-070E-C21F-42F4-FC9C13716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2834" y="28657738"/>
            <a:ext cx="4401260" cy="9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3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圓周 之暗</a:t>
            </a:r>
            <a:endParaRPr lang="en-US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與之俱增</a:t>
            </a:r>
            <a:endParaRPr lang="en-US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7" y="3430367"/>
            <a:ext cx="2664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知識</a:t>
            </a:r>
            <a:r>
              <a:rPr lang="zh-TW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之圓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擴大時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967674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Erweitert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sich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auch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der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Umfang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der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Dunkelheit</a:t>
            </a:r>
            <a:endParaRPr lang="en-US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4428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86377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Mit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der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Ausdehnung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der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Sphäre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des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Wissens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757572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800" dirty="0">
                <a:solidFill>
                  <a:schemeClr val="bg1"/>
                </a:solidFill>
                <a:latin typeface="+mj-lt"/>
              </a:rPr>
              <a:t>توسع محيط الظلام</a:t>
            </a:r>
            <a:endParaRPr lang="en-US" sz="48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3708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18087" y="8282390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كلما اتسع مجال المعرفة</a:t>
            </a: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1" y="9562834"/>
            <a:ext cx="79652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So does the </a:t>
            </a:r>
          </a:p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Circumference of Darkness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4500000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862447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As the Sphere of </a:t>
            </a:r>
          </a:p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Knowledge Expands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893409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Ainsi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s'accroît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</a:t>
            </a:r>
          </a:p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périmètre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l’obscurité</a:t>
            </a:r>
            <a:endParaRPr lang="en-US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893409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 fur et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à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mesure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que la</a:t>
            </a:r>
          </a:p>
          <a:p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sphère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du savoir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s'agrandit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6" y="15359039"/>
            <a:ext cx="704830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円周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暗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さも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共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増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す</a:t>
            </a:r>
            <a:endParaRPr lang="en-US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3204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755872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知識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円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拡大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するとき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1" r="81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1086933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Così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fa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anche</a:t>
            </a:r>
            <a:endParaRPr lang="en-US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la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Circonferenza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dell'Oscurità</a:t>
            </a:r>
            <a:endParaRPr lang="en-US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240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86413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Man mano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che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Sfera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del</a:t>
            </a:r>
          </a:p>
          <a:p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Conoscenza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Espande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113398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También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lo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hace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</a:t>
            </a:r>
          </a:p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Circunferencia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Oscuridad</a:t>
            </a:r>
            <a:endParaRPr lang="en-US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4356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863776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medida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que la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Esfera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del</a:t>
            </a:r>
          </a:p>
          <a:p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Conocimiento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se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Expande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1120555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расширяется и</a:t>
            </a:r>
          </a:p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окружность</a:t>
            </a:r>
            <a:r>
              <a:rPr lang="zh-CN" alt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тьмы</a:t>
            </a:r>
            <a:endParaRPr lang="en-IE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600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970774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С расширением </a:t>
            </a:r>
            <a:endParaRPr lang="en-IE" altLang="zh-CN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сферы знаний</a:t>
            </a:r>
            <a:endParaRPr lang="en-IE" altLang="zh-CN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757572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원의 둘레의 어둠도</a:t>
            </a:r>
            <a:endParaRPr lang="en-US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함께 늘어난다</a:t>
            </a:r>
            <a:endParaRPr lang="en-US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2556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93068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지식의 원이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확장될 때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3C75C01-9B53-3933-90B2-5734F31F9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9472335"/>
            <a:ext cx="5220011" cy="44350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97D1B0-809C-CAFF-BB1E-B82DD72A1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5420288"/>
            <a:ext cx="2369947" cy="365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1190B3-40D9-DA50-8A72-A63FEE4C8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3" y="5420288"/>
            <a:ext cx="2369946" cy="365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645AB-6EDB-EB87-2E5B-408044A2E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1297818"/>
            <a:ext cx="2369947" cy="365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8B91F-A97A-8FF7-F748-3B93AB72F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42250" y="11293085"/>
            <a:ext cx="2367479" cy="364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36B0F-DD78-9C9F-77C0-568A2CE01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17196666"/>
            <a:ext cx="2369947" cy="365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6BA2D3-1466-F408-60C7-A9BD64767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7153122"/>
            <a:ext cx="2369947" cy="365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30842-CF3E-971F-92EA-6398FEB7E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5418" y="23053095"/>
            <a:ext cx="2370607" cy="365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D0080D-EC2F-C386-1671-A0310A3EE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29027133"/>
            <a:ext cx="2369947" cy="365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B26B5-1F7F-4FCD-760E-B7164CA2D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9027133"/>
            <a:ext cx="2369947" cy="365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3FB8D4-0348-1EE5-9A3E-71076F06C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3053095"/>
            <a:ext cx="2369947" cy="3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11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" r="236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如今</a:t>
            </a:r>
            <a:r>
              <a:rPr lang="zh-TW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卻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為家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7" y="3430367"/>
            <a:ext cx="1944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</a:t>
            </a:r>
            <a:r>
              <a:rPr lang="en-IE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夢想</a:t>
            </a:r>
            <a:r>
              <a:rPr lang="zh-TW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仗劍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走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天涯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" r="236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967674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Reise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um die Welt</a:t>
            </a:r>
          </a:p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ohne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Reue</a:t>
            </a:r>
            <a:endParaRPr lang="en-US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3456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86377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Lebe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unser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Leben</a:t>
            </a:r>
          </a:p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ohne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Ausreden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" r="236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757572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800" b="1" dirty="0">
                <a:solidFill>
                  <a:schemeClr val="bg1"/>
                </a:solidFill>
                <a:latin typeface="+mj-lt"/>
              </a:rPr>
              <a:t>سافر حول العالم بلا ندم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4068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18087" y="8282390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عش حياتك بلا أعذار</a:t>
            </a: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" r="236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1" y="9562834"/>
            <a:ext cx="79652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Travel the world with </a:t>
            </a:r>
          </a:p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 Regrets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2844000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862447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Live our life with</a:t>
            </a:r>
          </a:p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 Excuses 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" r="236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893409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Voyagez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dans le monde </a:t>
            </a:r>
          </a:p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sans regrets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2988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893409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Vivez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notre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vie </a:t>
            </a:r>
          </a:p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sans excuses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" r="236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6" y="15359039"/>
            <a:ext cx="704830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今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はむしろ</a:t>
            </a:r>
            <a:endParaRPr lang="en-US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我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家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とする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2628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755872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かつて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剣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携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えて</a:t>
            </a:r>
            <a:endParaRPr lang="en-US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天涯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巡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る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夢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見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た</a:t>
            </a: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" r="222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1086933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Viaggia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per il mondo </a:t>
            </a:r>
          </a:p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senza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rimpianti</a:t>
            </a:r>
            <a:endParaRPr lang="en-US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024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86413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Vivi la nostra vita </a:t>
            </a:r>
          </a:p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senza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scuse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" r="236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113398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Viaja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por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el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mundo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sin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arrepentimientos</a:t>
            </a:r>
            <a:endParaRPr lang="en-US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2880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863776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Vive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nuestra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vida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sin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excusas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" r="236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1120555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Путешествуйте по миру </a:t>
            </a:r>
            <a:endParaRPr lang="en-US" altLang="zh-CN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без сожалений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672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970774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Живите нашу жизнь </a:t>
            </a:r>
            <a:endParaRPr lang="en-US" altLang="zh-CN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без оправданий</a:t>
            </a: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" r="236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757572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이제는 세계를 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집으로 삼는다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2988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93068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한때는 검을 들고 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천하를 떠돌기를 꿈꿨지만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3C75C01-9B53-3933-90B2-5734F31F9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9472335"/>
            <a:ext cx="5220011" cy="44350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3590D2-DF88-8229-5E81-B19F964F6B4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636036" y="5189404"/>
            <a:ext cx="1008917" cy="8107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5AD08-402B-0BA8-4023-C8C4B4D2F05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4176313" y="5191369"/>
            <a:ext cx="1008917" cy="810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192B4D-01F0-5F1E-CFF9-48FE2830849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636036" y="11017829"/>
            <a:ext cx="1008917" cy="810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C1020C-DA80-C975-FD4D-15708C0E430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4176313" y="11019794"/>
            <a:ext cx="1008917" cy="810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AC37E2-EDC1-42C0-4A43-E663C46B3CA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636036" y="16892352"/>
            <a:ext cx="1008917" cy="810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D799D-F8B9-5490-9B84-AA0798201C9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4176313" y="16894317"/>
            <a:ext cx="1008917" cy="810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A34F38-315E-3470-2D38-622FE5A7C69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628497" y="22741943"/>
            <a:ext cx="1008917" cy="8107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3951D5-72D2-655C-BD4D-3DAA2082997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4168774" y="22743908"/>
            <a:ext cx="1008917" cy="810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BA8672-835D-E107-5415-0D7477E982A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636036" y="28721444"/>
            <a:ext cx="1008917" cy="810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343251-1A88-C6BE-9FDD-CBF7D7B6C0A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4176313" y="28723409"/>
            <a:ext cx="1008917" cy="8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0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" r="72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無夢 到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徽州</a:t>
            </a:r>
          </a:p>
          <a:p>
            <a:endParaRPr lang="en-IE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7" y="3430367"/>
            <a:ext cx="1944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一生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痴絕</a:t>
            </a:r>
            <a:r>
              <a:rPr lang="zh-TW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處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" r="72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967674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doch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nie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ein</a:t>
            </a:r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Traum</a:t>
            </a:r>
            <a:endParaRPr lang="en-US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von Anhui</a:t>
            </a:r>
          </a:p>
          <a:p>
            <a:endParaRPr lang="en-US" altLang="zh-CN" sz="3600" b="1" dirty="0" err="1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2484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86377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Ein Leben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voller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Sehnsucht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" r="72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757572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TW" sz="4800" b="1" dirty="0">
                <a:solidFill>
                  <a:schemeClr val="bg1"/>
                </a:solidFill>
                <a:latin typeface="+mj-lt"/>
              </a:rPr>
              <a:t>لكن لم يكن هناك حلم عن أنهوي</a:t>
            </a:r>
            <a:endParaRPr lang="en-IE" altLang="zh-CN" sz="4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4068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18087" y="8282390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حياة مليئة بالشوق،</a:t>
            </a: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" r="72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1" y="9562834"/>
            <a:ext cx="79652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TW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Yet Never A Dream </a:t>
            </a:r>
          </a:p>
          <a:p>
            <a:r>
              <a:rPr lang="en-IE" altLang="zh-TW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of Anhui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2088000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862447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16129"/>
            <a:r>
              <a:rPr lang="en-IE" altLang="zh-CN" sz="3600" b="1" dirty="0">
                <a:solidFill>
                  <a:prstClr val="white"/>
                </a:solidFill>
                <a:latin typeface="Hiragino Mincho Pro W3" charset="-128"/>
                <a:ea typeface="Hiragino Mincho Pro W3" charset="-128"/>
              </a:rPr>
              <a:t>A Lifetime of </a:t>
            </a:r>
          </a:p>
          <a:p>
            <a:pPr defTabSz="116129"/>
            <a:r>
              <a:rPr lang="en-IE" altLang="zh-CN" sz="3600" b="1" dirty="0">
                <a:solidFill>
                  <a:prstClr val="white"/>
                </a:solidFill>
                <a:latin typeface="Hiragino Mincho Pro W3" charset="-128"/>
                <a:ea typeface="Hiragino Mincho Pro W3" charset="-128"/>
              </a:rPr>
              <a:t>Longing</a:t>
            </a:r>
            <a:endParaRPr lang="en-US" sz="3600" b="1" dirty="0">
              <a:solidFill>
                <a:prstClr val="white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" r="72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893409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TW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mais</a:t>
            </a:r>
            <a:r>
              <a:rPr lang="en-IE" altLang="zh-TW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jamais un </a:t>
            </a:r>
            <a:r>
              <a:rPr lang="en-IE" altLang="zh-TW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rêve</a:t>
            </a:r>
            <a:r>
              <a:rPr lang="en-IE" altLang="zh-TW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TW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d'Anhui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2124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893409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Une vie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entière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désir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" r="72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6" y="15359039"/>
            <a:ext cx="704830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夢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TW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到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らず</a:t>
            </a:r>
            <a:endParaRPr lang="en-IE" altLang="zh-TW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TW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徽州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2952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755872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一生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痴絶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処</a:t>
            </a:r>
            <a:endParaRPr lang="ja-JP" altLang="en-US" sz="4000" b="1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8" r="58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1086933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TW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ma </a:t>
            </a:r>
            <a:r>
              <a:rPr lang="en-IE" altLang="zh-TW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mai</a:t>
            </a:r>
            <a:r>
              <a:rPr lang="en-IE" altLang="zh-TW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un </a:t>
            </a:r>
            <a:r>
              <a:rPr lang="en-IE" altLang="zh-TW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sogno</a:t>
            </a:r>
            <a:r>
              <a:rPr lang="en-IE" altLang="zh-TW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TW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dell'Anhui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024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86413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Una vita </a:t>
            </a:r>
          </a:p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di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desiderio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" r="72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113398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TW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pero</a:t>
            </a:r>
            <a:r>
              <a:rPr lang="en-IE" altLang="zh-TW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TW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nunca</a:t>
            </a:r>
            <a:r>
              <a:rPr lang="en-IE" altLang="zh-TW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un </a:t>
            </a:r>
            <a:r>
              <a:rPr lang="en-IE" altLang="zh-TW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sueño</a:t>
            </a:r>
            <a:r>
              <a:rPr lang="en-IE" altLang="zh-TW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TW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 Anhui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2880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863776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Una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vida</a:t>
            </a:r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CN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 </a:t>
            </a:r>
            <a:r>
              <a:rPr lang="en-IE" altLang="zh-CN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anhelo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" r="72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1120555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TW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но никогда не мечтал </a:t>
            </a:r>
            <a:endParaRPr lang="en-IE" altLang="zh-TW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altLang="zh-TW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об Аньхое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2232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970774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Всю жизнь я </a:t>
            </a:r>
            <a:endParaRPr lang="en-US" altLang="zh-CN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тоскую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" r="72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757572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그러나 </a:t>
            </a:r>
            <a:r>
              <a:rPr lang="ko-KR" altLang="en-US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꿈속에서조차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endParaRPr lang="en-IE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회주는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없다</a:t>
            </a:r>
            <a:endParaRPr lang="en-IE" altLang="zh-CN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2988000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93068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평생의 </a:t>
            </a:r>
            <a:endParaRPr lang="en-IE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그리움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3C75C01-9B53-3933-90B2-5734F31F9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9472335"/>
            <a:ext cx="5220011" cy="44350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3590D2-DF88-8229-5E81-B19F964F6B4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636036" y="5189404"/>
            <a:ext cx="1008917" cy="8107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5AD08-402B-0BA8-4023-C8C4B4D2F05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4176313" y="5191369"/>
            <a:ext cx="1008917" cy="810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192B4D-01F0-5F1E-CFF9-48FE2830849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636036" y="11017829"/>
            <a:ext cx="1008917" cy="810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C1020C-DA80-C975-FD4D-15708C0E430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4176313" y="11019794"/>
            <a:ext cx="1008917" cy="810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AC37E2-EDC1-42C0-4A43-E663C46B3CA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636036" y="16892352"/>
            <a:ext cx="1008917" cy="810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D799D-F8B9-5490-9B84-AA0798201C9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4176313" y="16894317"/>
            <a:ext cx="1008917" cy="810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A34F38-315E-3470-2D38-622FE5A7C69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628497" y="22741943"/>
            <a:ext cx="1008917" cy="8107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3951D5-72D2-655C-BD4D-3DAA2082997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4168774" y="22743908"/>
            <a:ext cx="1008917" cy="810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BA8672-835D-E107-5415-0D7477E982A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636036" y="28721444"/>
            <a:ext cx="1008917" cy="810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343251-1A88-C6BE-9FDD-CBF7D7B6C0A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4176313" y="28723409"/>
            <a:ext cx="1008917" cy="8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2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60478" y="279240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漢堡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03105" y="33570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853453" y="39124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蘇黎世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963084" y="37789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73215" y="3170887"/>
            <a:ext cx="75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能源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氢储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43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624039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圓周 之暗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與之俱增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愛因斯坦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校友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309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知識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之圓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擴大時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3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如今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卻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四海為家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許巍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曾經的你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230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夢想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仗劍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走天涯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</a:blip>
          <a:srcRect t="54064"/>
          <a:stretch/>
        </p:blipFill>
        <p:spPr>
          <a:xfrm>
            <a:off x="11910201" y="1349000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FF6FD2E-8BE1-97F0-EA61-0BEA16E2B2FF}"/>
              </a:ext>
            </a:extLst>
          </p:cNvPr>
          <p:cNvSpPr txBox="1"/>
          <p:nvPr/>
        </p:nvSpPr>
        <p:spPr>
          <a:xfrm>
            <a:off x="9880709" y="438955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華盛頓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FB43E4-B688-681A-7406-7D74C5EE2C00}"/>
              </a:ext>
            </a:extLst>
          </p:cNvPr>
          <p:cNvSpPr txBox="1"/>
          <p:nvPr/>
        </p:nvSpPr>
        <p:spPr>
          <a:xfrm>
            <a:off x="14865568" y="3093383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Banner_cns_3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7974CB5E-A85E-4558-8E75-5A08D80E66C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FC2067-031C-9E04-E120-584FB3F47165}"/>
              </a:ext>
            </a:extLst>
          </p:cNvPr>
          <p:cNvSpPr>
            <a:spLocks/>
          </p:cNvSpPr>
          <p:nvPr/>
        </p:nvSpPr>
        <p:spPr>
          <a:xfrm>
            <a:off x="830033" y="16136490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4DC37A5-CE0C-4CCE-2630-80C1747A7DC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18F43-737E-8AD4-DDF6-79C1D98F6756}"/>
              </a:ext>
            </a:extLst>
          </p:cNvPr>
          <p:cNvSpPr txBox="1"/>
          <p:nvPr/>
        </p:nvSpPr>
        <p:spPr>
          <a:xfrm>
            <a:off x="16346594" y="308037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法蘭克福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无限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游戏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两种 游戏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60478" y="279240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汉堡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03105" y="33570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853453" y="39124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苏黎世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963084" y="37789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73215" y="3170887"/>
            <a:ext cx="75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能源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氢储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43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624039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圆周 之暗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与之俱增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爱因斯坦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校友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309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知识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之圆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扩大时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3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如今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却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四海为家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许巍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曾经的你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230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曾梦想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仗剑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走天涯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</a:blip>
          <a:srcRect t="54064"/>
          <a:stretch/>
        </p:blipFill>
        <p:spPr>
          <a:xfrm>
            <a:off x="11910201" y="1349000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FF6FD2E-8BE1-97F0-EA61-0BEA16E2B2FF}"/>
              </a:ext>
            </a:extLst>
          </p:cNvPr>
          <p:cNvSpPr txBox="1"/>
          <p:nvPr/>
        </p:nvSpPr>
        <p:spPr>
          <a:xfrm>
            <a:off x="9880709" y="438955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华盛顿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FB43E4-B688-681A-7406-7D74C5EE2C00}"/>
              </a:ext>
            </a:extLst>
          </p:cNvPr>
          <p:cNvSpPr txBox="1"/>
          <p:nvPr/>
        </p:nvSpPr>
        <p:spPr>
          <a:xfrm>
            <a:off x="14865568" y="3093383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Banner_cns_3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7974CB5E-A85E-4558-8E75-5A08D80E66C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FC2067-031C-9E04-E120-584FB3F47165}"/>
              </a:ext>
            </a:extLst>
          </p:cNvPr>
          <p:cNvSpPr>
            <a:spLocks/>
          </p:cNvSpPr>
          <p:nvPr/>
        </p:nvSpPr>
        <p:spPr>
          <a:xfrm>
            <a:off x="830033" y="16136490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4DC37A5-CE0C-4CCE-2630-80C1747A7DC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5295C4-06F6-D930-AE10-2676EBF19FC4}"/>
              </a:ext>
            </a:extLst>
          </p:cNvPr>
          <p:cNvSpPr txBox="1"/>
          <p:nvPr/>
        </p:nvSpPr>
        <p:spPr>
          <a:xfrm>
            <a:off x="16346594" y="308037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法兰克福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0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23326</TotalTime>
  <Words>1951</Words>
  <Application>Microsoft Macintosh PowerPoint</Application>
  <PresentationFormat>Custom</PresentationFormat>
  <Paragraphs>802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Hiragino Mincho Pro W3</vt:lpstr>
      <vt:lpstr>Arial</vt:lpstr>
      <vt:lpstr>Book Antiqua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45</cp:revision>
  <dcterms:created xsi:type="dcterms:W3CDTF">2024-06-18T16:04:16Z</dcterms:created>
  <dcterms:modified xsi:type="dcterms:W3CDTF">2025-09-08T20:30:42Z</dcterms:modified>
</cp:coreProperties>
</file>